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6F7"/>
    <a:srgbClr val="F3EDE6"/>
    <a:srgbClr val="AEDFE5"/>
    <a:srgbClr val="B6DDD5"/>
    <a:srgbClr val="BBE5DE"/>
    <a:srgbClr val="BBB8D4"/>
    <a:srgbClr val="DECBB9"/>
    <a:srgbClr val="8EB2B3"/>
    <a:srgbClr val="9EBCC6"/>
    <a:srgbClr val="3F71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8EB326-2483-4DC6-A617-04A5B322443D}" type="datetimeFigureOut">
              <a:rPr lang="en-AU" smtClean="0"/>
              <a:t>28/11/2025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E5804-C3BB-42B3-B6C3-4BBED4A0261E}" type="slidenum">
              <a:rPr lang="en-AU" smtClean="0"/>
              <a:t>‹#›</a:t>
            </a:fld>
            <a:endParaRPr lang="en-AU"/>
          </a:p>
        </p:txBody>
      </p:sp>
    </p:spTree>
    <p:extLst>
      <p:ext uri="{BB962C8B-B14F-4D97-AF65-F5344CB8AC3E}">
        <p14:creationId xmlns:p14="http://schemas.microsoft.com/office/powerpoint/2010/main" val="209994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31c0684a0e8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52" name="Google Shape;952;g31c0684a0e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33390572022_0_999:notes"/>
          <p:cNvSpPr txBox="1">
            <a:spLocks noGrp="1"/>
          </p:cNvSpPr>
          <p:nvPr>
            <p:ph type="body" idx="1"/>
          </p:nvPr>
        </p:nvSpPr>
        <p:spPr>
          <a:xfrm>
            <a:off x="685583" y="4400004"/>
            <a:ext cx="5486700" cy="3601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8" name="Google Shape;1108;g33390572022_0_9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31d595d17e7_0_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60" name="Google Shape;960;g31d595d17e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3306d99f6f6_0_102:notes"/>
          <p:cNvSpPr txBox="1">
            <a:spLocks noGrp="1"/>
          </p:cNvSpPr>
          <p:nvPr>
            <p:ph type="body" idx="1"/>
          </p:nvPr>
        </p:nvSpPr>
        <p:spPr>
          <a:xfrm>
            <a:off x="685583" y="4400004"/>
            <a:ext cx="5486700" cy="36015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81" name="Google Shape;981;g3306d99f6f6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33390572022_0_187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10" name="Google Shape;1010;g33390572022_0_1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3306c172f7e_0_3663:notes"/>
          <p:cNvSpPr txBox="1">
            <a:spLocks noGrp="1"/>
          </p:cNvSpPr>
          <p:nvPr>
            <p:ph type="body" idx="1"/>
          </p:nvPr>
        </p:nvSpPr>
        <p:spPr>
          <a:xfrm>
            <a:off x="685583" y="4400004"/>
            <a:ext cx="5486700" cy="36015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19" name="Google Shape;1019;g3306c172f7e_0_36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3306c172f7e_0_0:notes"/>
          <p:cNvSpPr txBox="1">
            <a:spLocks noGrp="1"/>
          </p:cNvSpPr>
          <p:nvPr>
            <p:ph type="body" idx="1"/>
          </p:nvPr>
        </p:nvSpPr>
        <p:spPr>
          <a:xfrm>
            <a:off x="685583" y="4400004"/>
            <a:ext cx="5486700" cy="36015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37" name="Google Shape;1037;g3306c172f7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3306d99f6f6_0_176:notes"/>
          <p:cNvSpPr txBox="1">
            <a:spLocks noGrp="1"/>
          </p:cNvSpPr>
          <p:nvPr>
            <p:ph type="body" idx="1"/>
          </p:nvPr>
        </p:nvSpPr>
        <p:spPr>
          <a:xfrm>
            <a:off x="685583" y="4400004"/>
            <a:ext cx="5486700" cy="36015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58" name="Google Shape;1058;g3306d99f6f6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31c0684a0e8_0_7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65" name="Google Shape;1065;g31c0684a0e8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3306c172f7e_0_3522:notes"/>
          <p:cNvSpPr txBox="1">
            <a:spLocks noGrp="1"/>
          </p:cNvSpPr>
          <p:nvPr>
            <p:ph type="body" idx="1"/>
          </p:nvPr>
        </p:nvSpPr>
        <p:spPr>
          <a:xfrm>
            <a:off x="685583" y="4400004"/>
            <a:ext cx="5486700" cy="36015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1078" name="Google Shape;1078;g3306c172f7e_0_35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7B82E-AF37-3F74-5159-E2E0228DEF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AD9E792-2F42-1BA3-1D3C-0393583FD2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88B2CB0-7F98-A7D1-F60F-923DB426E64D}"/>
              </a:ext>
            </a:extLst>
          </p:cNvPr>
          <p:cNvSpPr>
            <a:spLocks noGrp="1"/>
          </p:cNvSpPr>
          <p:nvPr>
            <p:ph type="dt" sz="half" idx="10"/>
          </p:nvPr>
        </p:nvSpPr>
        <p:spPr/>
        <p:txBody>
          <a:bodyPr/>
          <a:lstStyle/>
          <a:p>
            <a:fld id="{82B600F2-53A9-4EE3-A30E-C6EF21FB8760}" type="datetimeFigureOut">
              <a:rPr lang="en-AU" smtClean="0"/>
              <a:t>28/11/2025</a:t>
            </a:fld>
            <a:endParaRPr lang="en-AU"/>
          </a:p>
        </p:txBody>
      </p:sp>
      <p:sp>
        <p:nvSpPr>
          <p:cNvPr id="5" name="Footer Placeholder 4">
            <a:extLst>
              <a:ext uri="{FF2B5EF4-FFF2-40B4-BE49-F238E27FC236}">
                <a16:creationId xmlns:a16="http://schemas.microsoft.com/office/drawing/2014/main" id="{E09718CB-832C-93F9-2D89-9E2C12B0C0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00A182D-9E06-6281-65B6-7FD729E9EC9E}"/>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39107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23E99-2853-73F0-343F-391D19C9C76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F8F87EB-1287-5FA3-69FB-BCCF1414C1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1CB07E-6084-6EB1-5FC0-F8118EECB040}"/>
              </a:ext>
            </a:extLst>
          </p:cNvPr>
          <p:cNvSpPr>
            <a:spLocks noGrp="1"/>
          </p:cNvSpPr>
          <p:nvPr>
            <p:ph type="dt" sz="half" idx="10"/>
          </p:nvPr>
        </p:nvSpPr>
        <p:spPr/>
        <p:txBody>
          <a:bodyPr/>
          <a:lstStyle/>
          <a:p>
            <a:fld id="{82B600F2-53A9-4EE3-A30E-C6EF21FB8760}" type="datetimeFigureOut">
              <a:rPr lang="en-AU" smtClean="0"/>
              <a:t>28/11/2025</a:t>
            </a:fld>
            <a:endParaRPr lang="en-AU"/>
          </a:p>
        </p:txBody>
      </p:sp>
      <p:sp>
        <p:nvSpPr>
          <p:cNvPr id="5" name="Footer Placeholder 4">
            <a:extLst>
              <a:ext uri="{FF2B5EF4-FFF2-40B4-BE49-F238E27FC236}">
                <a16:creationId xmlns:a16="http://schemas.microsoft.com/office/drawing/2014/main" id="{8B93999A-CFDF-5F85-733D-CA9BBE98ED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7160471-E479-C14B-5C68-3B0A62EFCA1A}"/>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364013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AEA11-288E-6010-8034-ECD05C41D7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92C9CEF-0A61-616D-61B8-CAAAB5DEA7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9D95D46-0F31-0FCB-5884-1E772B13CC42}"/>
              </a:ext>
            </a:extLst>
          </p:cNvPr>
          <p:cNvSpPr>
            <a:spLocks noGrp="1"/>
          </p:cNvSpPr>
          <p:nvPr>
            <p:ph type="dt" sz="half" idx="10"/>
          </p:nvPr>
        </p:nvSpPr>
        <p:spPr/>
        <p:txBody>
          <a:bodyPr/>
          <a:lstStyle/>
          <a:p>
            <a:fld id="{82B600F2-53A9-4EE3-A30E-C6EF21FB8760}" type="datetimeFigureOut">
              <a:rPr lang="en-AU" smtClean="0"/>
              <a:t>28/11/2025</a:t>
            </a:fld>
            <a:endParaRPr lang="en-AU"/>
          </a:p>
        </p:txBody>
      </p:sp>
      <p:sp>
        <p:nvSpPr>
          <p:cNvPr id="5" name="Footer Placeholder 4">
            <a:extLst>
              <a:ext uri="{FF2B5EF4-FFF2-40B4-BE49-F238E27FC236}">
                <a16:creationId xmlns:a16="http://schemas.microsoft.com/office/drawing/2014/main" id="{477994CE-126F-028C-E1A3-71779EE7EF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8FFD765-5E85-4704-1801-040546A5C618}"/>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3552752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Teal">
  <p:cSld name="Blank — Teal">
    <p:spTree>
      <p:nvGrpSpPr>
        <p:cNvPr id="1" name="Shape 115"/>
        <p:cNvGrpSpPr/>
        <p:nvPr/>
      </p:nvGrpSpPr>
      <p:grpSpPr>
        <a:xfrm>
          <a:off x="0" y="0"/>
          <a:ext cx="0" cy="0"/>
          <a:chOff x="0" y="0"/>
          <a:chExt cx="0" cy="0"/>
        </a:xfrm>
      </p:grpSpPr>
      <p:sp>
        <p:nvSpPr>
          <p:cNvPr id="116" name="Google Shape;116;p21"/>
          <p:cNvSpPr txBox="1">
            <a:spLocks noGrp="1"/>
          </p:cNvSpPr>
          <p:nvPr>
            <p:ph type="sldNum" idx="12"/>
          </p:nvPr>
        </p:nvSpPr>
        <p:spPr>
          <a:xfrm>
            <a:off x="6002036" y="6209709"/>
            <a:ext cx="181680"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1pPr>
            <a:lvl2pPr marL="0" marR="0" lvl="1"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2pPr>
            <a:lvl3pPr marL="0" marR="0" lvl="2"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3pPr>
            <a:lvl4pPr marL="0" marR="0" lvl="3"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4pPr>
            <a:lvl5pPr marL="0" marR="0" lvl="4"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5pPr>
            <a:lvl6pPr marL="0" marR="0" lvl="5"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6pPr>
            <a:lvl7pPr marL="0" marR="0" lvl="6"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7pPr>
            <a:lvl8pPr marL="0" marR="0" lvl="7"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8pPr>
            <a:lvl9pPr marL="0" marR="0" lvl="8"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8463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Green 2">
  <p:cSld name="Blank — Green 2">
    <p:spTree>
      <p:nvGrpSpPr>
        <p:cNvPr id="1" name="Shape 20"/>
        <p:cNvGrpSpPr/>
        <p:nvPr/>
      </p:nvGrpSpPr>
      <p:grpSpPr>
        <a:xfrm>
          <a:off x="0" y="0"/>
          <a:ext cx="0" cy="0"/>
          <a:chOff x="0" y="0"/>
          <a:chExt cx="0" cy="0"/>
        </a:xfrm>
      </p:grpSpPr>
      <p:sp>
        <p:nvSpPr>
          <p:cNvPr id="21" name="Google Shape;21;g33390572022_0_75"/>
          <p:cNvSpPr txBox="1">
            <a:spLocks noGrp="1"/>
          </p:cNvSpPr>
          <p:nvPr>
            <p:ph type="sldNum" idx="12"/>
          </p:nvPr>
        </p:nvSpPr>
        <p:spPr>
          <a:xfrm>
            <a:off x="6002036" y="6215458"/>
            <a:ext cx="181650"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1pPr>
            <a:lvl2pPr marL="0" marR="0" lvl="1"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2pPr>
            <a:lvl3pPr marL="0" marR="0" lvl="2"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3pPr>
            <a:lvl4pPr marL="0" marR="0" lvl="3"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4pPr>
            <a:lvl5pPr marL="0" marR="0" lvl="4"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5pPr>
            <a:lvl6pPr marL="0" marR="0" lvl="5"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6pPr>
            <a:lvl7pPr marL="0" marR="0" lvl="6"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7pPr>
            <a:lvl8pPr marL="0" marR="0" lvl="7"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8pPr>
            <a:lvl9pPr marL="0" marR="0" lvl="8"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9pPr>
          </a:lstStyle>
          <a:p>
            <a:fld id="{00000000-1234-1234-1234-123412341234}" type="slidenum">
              <a:rPr lang="en-US" smtClean="0"/>
              <a:pPr/>
              <a:t>‹#›</a:t>
            </a:fld>
            <a:endParaRPr lang="en-US"/>
          </a:p>
        </p:txBody>
      </p:sp>
      <p:sp>
        <p:nvSpPr>
          <p:cNvPr id="22" name="Google Shape;22;g33390572022_0_75"/>
          <p:cNvSpPr/>
          <p:nvPr/>
        </p:nvSpPr>
        <p:spPr>
          <a:xfrm>
            <a:off x="0" y="3523463"/>
            <a:ext cx="12192000" cy="3334650"/>
          </a:xfrm>
          <a:prstGeom prst="rect">
            <a:avLst/>
          </a:prstGeom>
          <a:solidFill>
            <a:srgbClr val="86D9DE"/>
          </a:solidFill>
          <a:ln>
            <a:noFill/>
          </a:ln>
        </p:spPr>
        <p:txBody>
          <a:bodyPr spcFirstLastPara="1" wrap="square" lIns="45713" tIns="22850" rIns="45713" bIns="228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900" b="0" i="0" u="none" strike="noStrike" cap="none">
              <a:solidFill>
                <a:srgbClr val="FFFFFF"/>
              </a:solidFill>
              <a:latin typeface="Calibri"/>
              <a:ea typeface="Calibri"/>
              <a:cs typeface="Calibri"/>
              <a:sym typeface="Calibri"/>
            </a:endParaRPr>
          </a:p>
        </p:txBody>
      </p:sp>
      <p:sp>
        <p:nvSpPr>
          <p:cNvPr id="23" name="Google Shape;23;g33390572022_0_75"/>
          <p:cNvSpPr/>
          <p:nvPr/>
        </p:nvSpPr>
        <p:spPr>
          <a:xfrm>
            <a:off x="1047750" y="895287"/>
            <a:ext cx="10188583" cy="0"/>
          </a:xfrm>
          <a:custGeom>
            <a:avLst/>
            <a:gdLst/>
            <a:ahLst/>
            <a:cxnLst/>
            <a:rect l="l" t="t" r="r" b="b"/>
            <a:pathLst>
              <a:path w="16805910" h="120000" extrusionOk="0">
                <a:moveTo>
                  <a:pt x="0" y="0"/>
                </a:moveTo>
                <a:lnTo>
                  <a:pt x="16805771" y="0"/>
                </a:lnTo>
              </a:path>
            </a:pathLst>
          </a:custGeom>
          <a:noFill/>
          <a:ln w="10450" cap="flat" cmpd="sng">
            <a:solidFill>
              <a:srgbClr val="86D9D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ln>
                <a:solidFill>
                  <a:srgbClr val="86D9DE"/>
                </a:solidFill>
              </a:ln>
              <a:solidFill>
                <a:srgbClr val="000000"/>
              </a:solidFill>
              <a:latin typeface="Arial"/>
              <a:ea typeface="Arial"/>
              <a:cs typeface="Arial"/>
              <a:sym typeface="Arial"/>
            </a:endParaRPr>
          </a:p>
        </p:txBody>
      </p:sp>
      <p:sp>
        <p:nvSpPr>
          <p:cNvPr id="24" name="Google Shape;24;g33390572022_0_75"/>
          <p:cNvSpPr/>
          <p:nvPr/>
        </p:nvSpPr>
        <p:spPr>
          <a:xfrm rot="10800000" flipH="1">
            <a:off x="952500" y="861337"/>
            <a:ext cx="1629950" cy="27600"/>
          </a:xfrm>
          <a:custGeom>
            <a:avLst/>
            <a:gdLst/>
            <a:ahLst/>
            <a:cxnLst/>
            <a:rect l="l" t="t" r="r" b="b"/>
            <a:pathLst>
              <a:path w="2963545" h="120000" extrusionOk="0">
                <a:moveTo>
                  <a:pt x="0" y="0"/>
                </a:moveTo>
                <a:lnTo>
                  <a:pt x="2963260" y="0"/>
                </a:lnTo>
              </a:path>
            </a:pathLst>
          </a:custGeom>
          <a:noFill/>
          <a:ln w="31400" cap="flat" cmpd="sng">
            <a:solidFill>
              <a:srgbClr val="86D9D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25" name="Google Shape;25;g33390572022_0_75"/>
          <p:cNvSpPr txBox="1">
            <a:spLocks noGrp="1"/>
          </p:cNvSpPr>
          <p:nvPr>
            <p:ph type="sldNum" idx="2"/>
          </p:nvPr>
        </p:nvSpPr>
        <p:spPr>
          <a:xfrm>
            <a:off x="10393622" y="492540"/>
            <a:ext cx="886800" cy="250432"/>
          </a:xfrm>
          <a:prstGeom prst="rect">
            <a:avLst/>
          </a:prstGeom>
          <a:noFill/>
          <a:ln>
            <a:noFill/>
          </a:ln>
        </p:spPr>
        <p:txBody>
          <a:bodyPr spcFirstLastPara="1" wrap="square" lIns="110875" tIns="55425" rIns="110875" bIns="55425" anchor="ctr" anchorCtr="0">
            <a:spAutoFit/>
          </a:bodyPr>
          <a:lstStyle>
            <a:lvl1pPr marL="0" marR="0" lvl="0"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1pPr>
            <a:lvl2pPr marL="0" marR="0" lvl="1"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2pPr>
            <a:lvl3pPr marL="0" marR="0" lvl="2"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3pPr>
            <a:lvl4pPr marL="0" marR="0" lvl="3"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4pPr>
            <a:lvl5pPr marL="0" marR="0" lvl="4"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5pPr>
            <a:lvl6pPr marL="0" marR="0" lvl="5"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6pPr>
            <a:lvl7pPr marL="0" marR="0" lvl="6"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7pPr>
            <a:lvl8pPr marL="0" marR="0" lvl="7"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8pPr>
            <a:lvl9pPr marL="0" marR="0" lvl="8"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18117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Stats-Boxes">
  <p:cSld name="3-Stats-Boxes">
    <p:spTree>
      <p:nvGrpSpPr>
        <p:cNvPr id="1" name="Shape 97"/>
        <p:cNvGrpSpPr/>
        <p:nvPr/>
      </p:nvGrpSpPr>
      <p:grpSpPr>
        <a:xfrm>
          <a:off x="0" y="0"/>
          <a:ext cx="0" cy="0"/>
          <a:chOff x="0" y="0"/>
          <a:chExt cx="0" cy="0"/>
        </a:xfrm>
      </p:grpSpPr>
      <p:sp>
        <p:nvSpPr>
          <p:cNvPr id="98" name="Google Shape;98;g3306c172f7e_0_1731"/>
          <p:cNvSpPr/>
          <p:nvPr/>
        </p:nvSpPr>
        <p:spPr>
          <a:xfrm>
            <a:off x="0" y="0"/>
            <a:ext cx="12192000" cy="6858000"/>
          </a:xfrm>
          <a:prstGeom prst="rect">
            <a:avLst/>
          </a:prstGeom>
          <a:solidFill>
            <a:srgbClr val="F3EDE6"/>
          </a:solidFill>
          <a:ln>
            <a:noFill/>
          </a:ln>
        </p:spPr>
        <p:txBody>
          <a:bodyPr spcFirstLastPara="1" wrap="square" lIns="55438" tIns="27713" rIns="55438" bIns="27713"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100" b="0" i="0" u="none" strike="noStrike" cap="none">
              <a:solidFill>
                <a:schemeClr val="lt1"/>
              </a:solidFill>
              <a:latin typeface="Arial"/>
              <a:ea typeface="Arial"/>
              <a:cs typeface="Arial"/>
              <a:sym typeface="Arial"/>
            </a:endParaRPr>
          </a:p>
        </p:txBody>
      </p:sp>
      <p:sp>
        <p:nvSpPr>
          <p:cNvPr id="99" name="Google Shape;99;g3306c172f7e_0_1731"/>
          <p:cNvSpPr txBox="1">
            <a:spLocks noGrp="1"/>
          </p:cNvSpPr>
          <p:nvPr>
            <p:ph type="body" idx="1"/>
          </p:nvPr>
        </p:nvSpPr>
        <p:spPr>
          <a:xfrm>
            <a:off x="1354127" y="2418320"/>
            <a:ext cx="2385150" cy="687450"/>
          </a:xfrm>
          <a:prstGeom prst="rect">
            <a:avLst/>
          </a:prstGeom>
          <a:noFill/>
          <a:ln>
            <a:noFill/>
          </a:ln>
        </p:spPr>
        <p:txBody>
          <a:bodyPr spcFirstLastPara="1" wrap="square" lIns="110875" tIns="55425" rIns="110875" bIns="55425" anchor="ctr" anchorCtr="0">
            <a:normAutofit/>
          </a:bodyPr>
          <a:lstStyle>
            <a:lvl1pPr marL="228600" marR="0" lvl="0" indent="-114300" algn="l">
              <a:lnSpc>
                <a:spcPct val="90000"/>
              </a:lnSpc>
              <a:spcBef>
                <a:spcPts val="600"/>
              </a:spcBef>
              <a:spcAft>
                <a:spcPts val="0"/>
              </a:spcAft>
              <a:buClr>
                <a:srgbClr val="0E7F79"/>
              </a:buClr>
              <a:buSzPts val="6100"/>
              <a:buFont typeface="Arial"/>
              <a:buNone/>
              <a:defRPr sz="3050" b="1" i="0" u="none" strike="noStrike" cap="none">
                <a:solidFill>
                  <a:srgbClr val="0E7F79"/>
                </a:solidFill>
                <a:latin typeface="Space Grotesk"/>
                <a:ea typeface="Space Grotesk"/>
                <a:cs typeface="Space Grotesk"/>
                <a:sym typeface="Space Grotesk"/>
              </a:defRPr>
            </a:lvl1pPr>
            <a:lvl2pPr marL="457200" marR="0" lvl="1"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2pPr>
            <a:lvl3pPr marL="685800" marR="0" lvl="2"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3pPr>
            <a:lvl4pPr marL="914400" marR="0" lvl="3"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4pPr>
            <a:lvl5pPr marL="1143000" marR="0" lvl="4"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0" name="Google Shape;100;g3306c172f7e_0_1731"/>
          <p:cNvSpPr txBox="1">
            <a:spLocks noGrp="1"/>
          </p:cNvSpPr>
          <p:nvPr>
            <p:ph type="body" idx="2"/>
          </p:nvPr>
        </p:nvSpPr>
        <p:spPr>
          <a:xfrm>
            <a:off x="1405472" y="3359913"/>
            <a:ext cx="2385150" cy="687450"/>
          </a:xfrm>
          <a:prstGeom prst="rect">
            <a:avLst/>
          </a:prstGeom>
          <a:noFill/>
          <a:ln>
            <a:noFill/>
          </a:ln>
        </p:spPr>
        <p:txBody>
          <a:bodyPr spcFirstLastPara="1" wrap="square" lIns="0" tIns="55425" rIns="0" bIns="55425" anchor="t" anchorCtr="0">
            <a:normAutofit/>
          </a:bodyPr>
          <a:lstStyle>
            <a:lvl1pPr marL="228600" marR="0" lvl="0" indent="-114300" algn="l">
              <a:lnSpc>
                <a:spcPct val="100000"/>
              </a:lnSpc>
              <a:spcBef>
                <a:spcPts val="600"/>
              </a:spcBef>
              <a:spcAft>
                <a:spcPts val="0"/>
              </a:spcAft>
              <a:buClr>
                <a:srgbClr val="000000"/>
              </a:buClr>
              <a:buSzPts val="2900"/>
              <a:buFont typeface="Arial"/>
              <a:buNone/>
              <a:defRPr sz="1450" b="0" i="0" u="none" strike="noStrike" cap="none">
                <a:solidFill>
                  <a:srgbClr val="000000"/>
                </a:solidFill>
                <a:latin typeface="Archivo Light"/>
                <a:ea typeface="Archivo Light"/>
                <a:cs typeface="Archivo Light"/>
                <a:sym typeface="Archivo Light"/>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1" name="Google Shape;101;g3306c172f7e_0_1731"/>
          <p:cNvSpPr txBox="1">
            <a:spLocks noGrp="1"/>
          </p:cNvSpPr>
          <p:nvPr>
            <p:ph type="body" idx="3"/>
          </p:nvPr>
        </p:nvSpPr>
        <p:spPr>
          <a:xfrm>
            <a:off x="1354127" y="5062380"/>
            <a:ext cx="2017800" cy="199350"/>
          </a:xfrm>
          <a:prstGeom prst="rect">
            <a:avLst/>
          </a:prstGeom>
          <a:noFill/>
          <a:ln>
            <a:noFill/>
          </a:ln>
        </p:spPr>
        <p:txBody>
          <a:bodyPr spcFirstLastPara="1" wrap="square" lIns="110875" tIns="55425" rIns="110875" bIns="55425" anchor="ctr" anchorCtr="0">
            <a:normAutofit/>
          </a:bodyPr>
          <a:lstStyle>
            <a:lvl1pPr marL="228600" marR="0" lvl="0" indent="-114300" algn="l">
              <a:lnSpc>
                <a:spcPct val="90000"/>
              </a:lnSpc>
              <a:spcBef>
                <a:spcPts val="600"/>
              </a:spcBef>
              <a:spcAft>
                <a:spcPts val="0"/>
              </a:spcAft>
              <a:buClr>
                <a:srgbClr val="000000"/>
              </a:buClr>
              <a:buSzPts val="2000"/>
              <a:buFont typeface="Arial"/>
              <a:buNone/>
              <a:defRPr sz="1000" b="0" i="0" u="none" strike="noStrike" cap="none">
                <a:solidFill>
                  <a:srgbClr val="000000"/>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2" name="Google Shape;102;g3306c172f7e_0_1731"/>
          <p:cNvSpPr txBox="1">
            <a:spLocks noGrp="1"/>
          </p:cNvSpPr>
          <p:nvPr>
            <p:ph type="body" idx="4"/>
          </p:nvPr>
        </p:nvSpPr>
        <p:spPr>
          <a:xfrm>
            <a:off x="4833228" y="2418320"/>
            <a:ext cx="2385150" cy="687450"/>
          </a:xfrm>
          <a:prstGeom prst="rect">
            <a:avLst/>
          </a:prstGeom>
          <a:noFill/>
          <a:ln>
            <a:noFill/>
          </a:ln>
        </p:spPr>
        <p:txBody>
          <a:bodyPr spcFirstLastPara="1" wrap="square" lIns="110875" tIns="55425" rIns="110875" bIns="55425" anchor="ctr" anchorCtr="0">
            <a:normAutofit/>
          </a:bodyPr>
          <a:lstStyle>
            <a:lvl1pPr marL="228600" marR="0" lvl="0" indent="-114300" algn="l">
              <a:lnSpc>
                <a:spcPct val="90000"/>
              </a:lnSpc>
              <a:spcBef>
                <a:spcPts val="600"/>
              </a:spcBef>
              <a:spcAft>
                <a:spcPts val="0"/>
              </a:spcAft>
              <a:buClr>
                <a:srgbClr val="0E7F79"/>
              </a:buClr>
              <a:buSzPts val="6100"/>
              <a:buFont typeface="Arial"/>
              <a:buNone/>
              <a:defRPr sz="3050" b="1" i="0" u="none" strike="noStrike" cap="none">
                <a:solidFill>
                  <a:srgbClr val="0E7F79"/>
                </a:solidFill>
                <a:latin typeface="Space Grotesk"/>
                <a:ea typeface="Space Grotesk"/>
                <a:cs typeface="Space Grotesk"/>
                <a:sym typeface="Space Grotesk"/>
              </a:defRPr>
            </a:lvl1pPr>
            <a:lvl2pPr marL="457200" marR="0" lvl="1"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2pPr>
            <a:lvl3pPr marL="685800" marR="0" lvl="2"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3pPr>
            <a:lvl4pPr marL="914400" marR="0" lvl="3"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4pPr>
            <a:lvl5pPr marL="1143000" marR="0" lvl="4"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3" name="Google Shape;103;g3306c172f7e_0_1731"/>
          <p:cNvSpPr txBox="1">
            <a:spLocks noGrp="1"/>
          </p:cNvSpPr>
          <p:nvPr>
            <p:ph type="body" idx="5"/>
          </p:nvPr>
        </p:nvSpPr>
        <p:spPr>
          <a:xfrm>
            <a:off x="4884573" y="3359913"/>
            <a:ext cx="2385150" cy="687450"/>
          </a:xfrm>
          <a:prstGeom prst="rect">
            <a:avLst/>
          </a:prstGeom>
          <a:noFill/>
          <a:ln>
            <a:noFill/>
          </a:ln>
        </p:spPr>
        <p:txBody>
          <a:bodyPr spcFirstLastPara="1" wrap="square" lIns="0" tIns="55425" rIns="0" bIns="55425" anchor="t" anchorCtr="0">
            <a:normAutofit/>
          </a:bodyPr>
          <a:lstStyle>
            <a:lvl1pPr marL="228600" marR="0" lvl="0" indent="-114300" algn="l">
              <a:lnSpc>
                <a:spcPct val="100000"/>
              </a:lnSpc>
              <a:spcBef>
                <a:spcPts val="600"/>
              </a:spcBef>
              <a:spcAft>
                <a:spcPts val="0"/>
              </a:spcAft>
              <a:buClr>
                <a:srgbClr val="000000"/>
              </a:buClr>
              <a:buSzPts val="2900"/>
              <a:buFont typeface="Arial"/>
              <a:buNone/>
              <a:defRPr sz="1450" b="0" i="0" u="none" strike="noStrike" cap="none">
                <a:solidFill>
                  <a:srgbClr val="000000"/>
                </a:solidFill>
                <a:latin typeface="Archivo Light"/>
                <a:ea typeface="Archivo Light"/>
                <a:cs typeface="Archivo Light"/>
                <a:sym typeface="Archivo Light"/>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4" name="Google Shape;104;g3306c172f7e_0_1731"/>
          <p:cNvSpPr txBox="1">
            <a:spLocks noGrp="1"/>
          </p:cNvSpPr>
          <p:nvPr>
            <p:ph type="body" idx="6"/>
          </p:nvPr>
        </p:nvSpPr>
        <p:spPr>
          <a:xfrm>
            <a:off x="4833228" y="5062380"/>
            <a:ext cx="2017800" cy="199350"/>
          </a:xfrm>
          <a:prstGeom prst="rect">
            <a:avLst/>
          </a:prstGeom>
          <a:noFill/>
          <a:ln>
            <a:noFill/>
          </a:ln>
        </p:spPr>
        <p:txBody>
          <a:bodyPr spcFirstLastPara="1" wrap="square" lIns="110875" tIns="55425" rIns="110875" bIns="55425" anchor="ctr" anchorCtr="0">
            <a:normAutofit/>
          </a:bodyPr>
          <a:lstStyle>
            <a:lvl1pPr marL="228600" marR="0" lvl="0" indent="-114300" algn="l">
              <a:lnSpc>
                <a:spcPct val="90000"/>
              </a:lnSpc>
              <a:spcBef>
                <a:spcPts val="600"/>
              </a:spcBef>
              <a:spcAft>
                <a:spcPts val="0"/>
              </a:spcAft>
              <a:buClr>
                <a:srgbClr val="000000"/>
              </a:buClr>
              <a:buSzPts val="2000"/>
              <a:buFont typeface="Arial"/>
              <a:buNone/>
              <a:defRPr sz="1000" b="0" i="0" u="none" strike="noStrike" cap="none">
                <a:solidFill>
                  <a:srgbClr val="000000"/>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5" name="Google Shape;105;g3306c172f7e_0_1731"/>
          <p:cNvSpPr txBox="1">
            <a:spLocks noGrp="1"/>
          </p:cNvSpPr>
          <p:nvPr>
            <p:ph type="body" idx="7"/>
          </p:nvPr>
        </p:nvSpPr>
        <p:spPr>
          <a:xfrm>
            <a:off x="8278788" y="2418320"/>
            <a:ext cx="2559000" cy="687450"/>
          </a:xfrm>
          <a:prstGeom prst="rect">
            <a:avLst/>
          </a:prstGeom>
          <a:noFill/>
          <a:ln>
            <a:noFill/>
          </a:ln>
        </p:spPr>
        <p:txBody>
          <a:bodyPr spcFirstLastPara="1" wrap="square" lIns="110875" tIns="55425" rIns="110875" bIns="55425" anchor="ctr" anchorCtr="0">
            <a:normAutofit/>
          </a:bodyPr>
          <a:lstStyle>
            <a:lvl1pPr marL="228600" marR="0" lvl="0" indent="-114300" algn="l">
              <a:lnSpc>
                <a:spcPct val="90000"/>
              </a:lnSpc>
              <a:spcBef>
                <a:spcPts val="600"/>
              </a:spcBef>
              <a:spcAft>
                <a:spcPts val="0"/>
              </a:spcAft>
              <a:buClr>
                <a:srgbClr val="0E7F79"/>
              </a:buClr>
              <a:buSzPts val="6100"/>
              <a:buFont typeface="Arial"/>
              <a:buNone/>
              <a:defRPr sz="3050" b="1" i="0" u="none" strike="noStrike" cap="none">
                <a:solidFill>
                  <a:srgbClr val="0E7F79"/>
                </a:solidFill>
                <a:latin typeface="Space Grotesk"/>
                <a:ea typeface="Space Grotesk"/>
                <a:cs typeface="Space Grotesk"/>
                <a:sym typeface="Space Grotesk"/>
              </a:defRPr>
            </a:lvl1pPr>
            <a:lvl2pPr marL="457200" marR="0" lvl="1"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2pPr>
            <a:lvl3pPr marL="685800" marR="0" lvl="2"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3pPr>
            <a:lvl4pPr marL="914400" marR="0" lvl="3"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4pPr>
            <a:lvl5pPr marL="1143000" marR="0" lvl="4"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6" name="Google Shape;106;g3306c172f7e_0_1731"/>
          <p:cNvSpPr txBox="1">
            <a:spLocks noGrp="1"/>
          </p:cNvSpPr>
          <p:nvPr>
            <p:ph type="body" idx="8"/>
          </p:nvPr>
        </p:nvSpPr>
        <p:spPr>
          <a:xfrm>
            <a:off x="8330133" y="3359913"/>
            <a:ext cx="2385150" cy="687450"/>
          </a:xfrm>
          <a:prstGeom prst="rect">
            <a:avLst/>
          </a:prstGeom>
          <a:noFill/>
          <a:ln>
            <a:noFill/>
          </a:ln>
        </p:spPr>
        <p:txBody>
          <a:bodyPr spcFirstLastPara="1" wrap="square" lIns="0" tIns="55425" rIns="0" bIns="55425" anchor="t" anchorCtr="0">
            <a:normAutofit/>
          </a:bodyPr>
          <a:lstStyle>
            <a:lvl1pPr marL="228600" marR="0" lvl="0" indent="-114300" algn="l">
              <a:lnSpc>
                <a:spcPct val="100000"/>
              </a:lnSpc>
              <a:spcBef>
                <a:spcPts val="600"/>
              </a:spcBef>
              <a:spcAft>
                <a:spcPts val="0"/>
              </a:spcAft>
              <a:buClr>
                <a:srgbClr val="000000"/>
              </a:buClr>
              <a:buSzPts val="2900"/>
              <a:buFont typeface="Arial"/>
              <a:buNone/>
              <a:defRPr sz="1450" b="0" i="0" u="none" strike="noStrike" cap="none">
                <a:solidFill>
                  <a:srgbClr val="000000"/>
                </a:solidFill>
                <a:latin typeface="Archivo Light"/>
                <a:ea typeface="Archivo Light"/>
                <a:cs typeface="Archivo Light"/>
                <a:sym typeface="Archivo Light"/>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7" name="Google Shape;107;g3306c172f7e_0_1731"/>
          <p:cNvSpPr txBox="1">
            <a:spLocks noGrp="1"/>
          </p:cNvSpPr>
          <p:nvPr>
            <p:ph type="body" idx="9"/>
          </p:nvPr>
        </p:nvSpPr>
        <p:spPr>
          <a:xfrm>
            <a:off x="8278788" y="5062380"/>
            <a:ext cx="2017800" cy="199350"/>
          </a:xfrm>
          <a:prstGeom prst="rect">
            <a:avLst/>
          </a:prstGeom>
          <a:noFill/>
          <a:ln>
            <a:noFill/>
          </a:ln>
        </p:spPr>
        <p:txBody>
          <a:bodyPr spcFirstLastPara="1" wrap="square" lIns="110875" tIns="55425" rIns="110875" bIns="55425" anchor="ctr" anchorCtr="0">
            <a:normAutofit/>
          </a:bodyPr>
          <a:lstStyle>
            <a:lvl1pPr marL="228600" marR="0" lvl="0" indent="-114300" algn="l">
              <a:lnSpc>
                <a:spcPct val="90000"/>
              </a:lnSpc>
              <a:spcBef>
                <a:spcPts val="600"/>
              </a:spcBef>
              <a:spcAft>
                <a:spcPts val="0"/>
              </a:spcAft>
              <a:buClr>
                <a:srgbClr val="000000"/>
              </a:buClr>
              <a:buSzPts val="2000"/>
              <a:buFont typeface="Arial"/>
              <a:buNone/>
              <a:defRPr sz="1000" b="0" i="0" u="none" strike="noStrike" cap="none">
                <a:solidFill>
                  <a:srgbClr val="000000"/>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8" name="Google Shape;108;g3306c172f7e_0_1731"/>
          <p:cNvSpPr txBox="1">
            <a:spLocks noGrp="1"/>
          </p:cNvSpPr>
          <p:nvPr>
            <p:ph type="body" idx="13"/>
          </p:nvPr>
        </p:nvSpPr>
        <p:spPr>
          <a:xfrm>
            <a:off x="889562" y="621891"/>
            <a:ext cx="2017800" cy="1993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chemeClr val="dk1"/>
              </a:buClr>
              <a:buSzPts val="2000"/>
              <a:buFont typeface="Arial"/>
              <a:buNone/>
              <a:defRPr sz="1000" b="0" i="0" u="none" strike="noStrike" cap="none">
                <a:solidFill>
                  <a:schemeClr val="dk1"/>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9" name="Google Shape;109;g3306c172f7e_0_1731"/>
          <p:cNvSpPr/>
          <p:nvPr/>
        </p:nvSpPr>
        <p:spPr>
          <a:xfrm>
            <a:off x="1047750" y="895287"/>
            <a:ext cx="10188583" cy="0"/>
          </a:xfrm>
          <a:custGeom>
            <a:avLst/>
            <a:gdLst/>
            <a:ahLst/>
            <a:cxnLst/>
            <a:rect l="l" t="t" r="r" b="b"/>
            <a:pathLst>
              <a:path w="16805910" h="120000" extrusionOk="0">
                <a:moveTo>
                  <a:pt x="0" y="0"/>
                </a:moveTo>
                <a:lnTo>
                  <a:pt x="16805771" y="0"/>
                </a:lnTo>
              </a:path>
            </a:pathLst>
          </a:custGeom>
          <a:noFill/>
          <a:ln w="1045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110" name="Google Shape;110;g3306c172f7e_0_1731"/>
          <p:cNvSpPr/>
          <p:nvPr/>
        </p:nvSpPr>
        <p:spPr>
          <a:xfrm rot="10800000" flipH="1">
            <a:off x="952500" y="861337"/>
            <a:ext cx="1629950" cy="27600"/>
          </a:xfrm>
          <a:custGeom>
            <a:avLst/>
            <a:gdLst/>
            <a:ahLst/>
            <a:cxnLst/>
            <a:rect l="l" t="t" r="r" b="b"/>
            <a:pathLst>
              <a:path w="2963545" h="120000" extrusionOk="0">
                <a:moveTo>
                  <a:pt x="0" y="0"/>
                </a:moveTo>
                <a:lnTo>
                  <a:pt x="2963260" y="0"/>
                </a:lnTo>
              </a:path>
            </a:pathLst>
          </a:custGeom>
          <a:noFill/>
          <a:ln w="31400" cap="flat" cmpd="sng">
            <a:solidFill>
              <a:srgbClr val="AEDFE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111" name="Google Shape;111;g3306c172f7e_0_1731"/>
          <p:cNvSpPr txBox="1">
            <a:spLocks noGrp="1"/>
          </p:cNvSpPr>
          <p:nvPr>
            <p:ph type="sldNum" idx="12"/>
          </p:nvPr>
        </p:nvSpPr>
        <p:spPr>
          <a:xfrm>
            <a:off x="10393622" y="492540"/>
            <a:ext cx="886800" cy="250432"/>
          </a:xfrm>
          <a:prstGeom prst="rect">
            <a:avLst/>
          </a:prstGeom>
          <a:noFill/>
          <a:ln>
            <a:noFill/>
          </a:ln>
        </p:spPr>
        <p:txBody>
          <a:bodyPr spcFirstLastPara="1" wrap="square" lIns="110875" tIns="55425" rIns="110875" bIns="55425" anchor="ctr" anchorCtr="0">
            <a:spAutoFit/>
          </a:bodyPr>
          <a:lstStyle>
            <a:lvl1pPr marL="0" marR="0" lvl="0"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1pPr>
            <a:lvl2pPr marL="0" marR="0" lvl="1"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2pPr>
            <a:lvl3pPr marL="0" marR="0" lvl="2"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3pPr>
            <a:lvl4pPr marL="0" marR="0" lvl="3"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4pPr>
            <a:lvl5pPr marL="0" marR="0" lvl="4"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5pPr>
            <a:lvl6pPr marL="0" marR="0" lvl="5"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6pPr>
            <a:lvl7pPr marL="0" marR="0" lvl="6"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7pPr>
            <a:lvl8pPr marL="0" marR="0" lvl="7"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8pPr>
            <a:lvl9pPr marL="0" marR="0" lvl="8"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16124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 Green 3">
  <p:cSld name="Blank — Green 3">
    <p:spTree>
      <p:nvGrpSpPr>
        <p:cNvPr id="1" name="Shape 14"/>
        <p:cNvGrpSpPr/>
        <p:nvPr/>
      </p:nvGrpSpPr>
      <p:grpSpPr>
        <a:xfrm>
          <a:off x="0" y="0"/>
          <a:ext cx="0" cy="0"/>
          <a:chOff x="0" y="0"/>
          <a:chExt cx="0" cy="0"/>
        </a:xfrm>
      </p:grpSpPr>
      <p:sp>
        <p:nvSpPr>
          <p:cNvPr id="15" name="Google Shape;15;g33390572022_0_1902"/>
          <p:cNvSpPr/>
          <p:nvPr/>
        </p:nvSpPr>
        <p:spPr>
          <a:xfrm>
            <a:off x="0" y="-24300"/>
            <a:ext cx="4775850" cy="6906600"/>
          </a:xfrm>
          <a:prstGeom prst="rect">
            <a:avLst/>
          </a:prstGeom>
          <a:solidFill>
            <a:srgbClr val="86D9DE"/>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3600"/>
              <a:buFont typeface="Arial"/>
              <a:buNone/>
            </a:pPr>
            <a:endParaRPr sz="1800" i="0" u="none" strike="noStrike" cap="none">
              <a:solidFill>
                <a:schemeClr val="lt1"/>
              </a:solidFill>
            </a:endParaRPr>
          </a:p>
        </p:txBody>
      </p:sp>
      <p:sp>
        <p:nvSpPr>
          <p:cNvPr id="16" name="Google Shape;16;g33390572022_0_1902"/>
          <p:cNvSpPr txBox="1">
            <a:spLocks noGrp="1"/>
          </p:cNvSpPr>
          <p:nvPr>
            <p:ph type="sldNum" idx="12"/>
          </p:nvPr>
        </p:nvSpPr>
        <p:spPr>
          <a:xfrm>
            <a:off x="6002036" y="6215458"/>
            <a:ext cx="181650"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1pPr>
            <a:lvl2pPr marL="0" marR="0" lvl="1"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2pPr>
            <a:lvl3pPr marL="0" marR="0" lvl="2"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3pPr>
            <a:lvl4pPr marL="0" marR="0" lvl="3"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4pPr>
            <a:lvl5pPr marL="0" marR="0" lvl="4"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5pPr>
            <a:lvl6pPr marL="0" marR="0" lvl="5"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6pPr>
            <a:lvl7pPr marL="0" marR="0" lvl="6"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7pPr>
            <a:lvl8pPr marL="0" marR="0" lvl="7"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8pPr>
            <a:lvl9pPr marL="0" marR="0" lvl="8"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9pPr>
          </a:lstStyle>
          <a:p>
            <a:fld id="{00000000-1234-1234-1234-123412341234}" type="slidenum">
              <a:rPr lang="en-US" smtClean="0"/>
              <a:pPr/>
              <a:t>‹#›</a:t>
            </a:fld>
            <a:endParaRPr lang="en-US"/>
          </a:p>
        </p:txBody>
      </p:sp>
      <p:sp>
        <p:nvSpPr>
          <p:cNvPr id="17" name="Google Shape;17;g33390572022_0_1902"/>
          <p:cNvSpPr/>
          <p:nvPr/>
        </p:nvSpPr>
        <p:spPr>
          <a:xfrm>
            <a:off x="1047750" y="895287"/>
            <a:ext cx="10188583" cy="0"/>
          </a:xfrm>
          <a:custGeom>
            <a:avLst/>
            <a:gdLst/>
            <a:ahLst/>
            <a:cxnLst/>
            <a:rect l="l" t="t" r="r" b="b"/>
            <a:pathLst>
              <a:path w="16805910" h="120000" extrusionOk="0">
                <a:moveTo>
                  <a:pt x="0" y="0"/>
                </a:moveTo>
                <a:lnTo>
                  <a:pt x="16805771" y="0"/>
                </a:lnTo>
              </a:path>
            </a:pathLst>
          </a:custGeom>
          <a:noFill/>
          <a:ln w="1045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18" name="Google Shape;18;g33390572022_0_1902"/>
          <p:cNvSpPr/>
          <p:nvPr/>
        </p:nvSpPr>
        <p:spPr>
          <a:xfrm rot="10800000" flipH="1">
            <a:off x="952500" y="861337"/>
            <a:ext cx="1629950" cy="27600"/>
          </a:xfrm>
          <a:custGeom>
            <a:avLst/>
            <a:gdLst/>
            <a:ahLst/>
            <a:cxnLst/>
            <a:rect l="l" t="t" r="r" b="b"/>
            <a:pathLst>
              <a:path w="2963545" h="120000" extrusionOk="0">
                <a:moveTo>
                  <a:pt x="0" y="0"/>
                </a:moveTo>
                <a:lnTo>
                  <a:pt x="2963260" y="0"/>
                </a:lnTo>
              </a:path>
            </a:pathLst>
          </a:custGeom>
          <a:noFill/>
          <a:ln w="31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19" name="Google Shape;19;g33390572022_0_1902"/>
          <p:cNvSpPr/>
          <p:nvPr/>
        </p:nvSpPr>
        <p:spPr>
          <a:xfrm>
            <a:off x="4775850" y="3269513"/>
            <a:ext cx="7416150" cy="3588600"/>
          </a:xfrm>
          <a:prstGeom prst="roundRect">
            <a:avLst>
              <a:gd name="adj" fmla="val 0"/>
            </a:avLst>
          </a:prstGeom>
          <a:solidFill>
            <a:srgbClr val="F3EDE6"/>
          </a:solidFill>
          <a:ln>
            <a:noFill/>
          </a:ln>
        </p:spPr>
        <p:txBody>
          <a:bodyPr spcFirstLastPara="1" wrap="square" lIns="45713" tIns="22850" rIns="45713" bIns="228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600" i="0" u="none" strike="noStrike" cap="none">
              <a:solidFill>
                <a:srgbClr val="FFFFFF"/>
              </a:solidFill>
            </a:endParaRPr>
          </a:p>
        </p:txBody>
      </p:sp>
    </p:spTree>
    <p:extLst>
      <p:ext uri="{BB962C8B-B14F-4D97-AF65-F5344CB8AC3E}">
        <p14:creationId xmlns:p14="http://schemas.microsoft.com/office/powerpoint/2010/main" val="510159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Stats-Boxed">
  <p:cSld name="4-Stats-Boxed">
    <p:spTree>
      <p:nvGrpSpPr>
        <p:cNvPr id="1" name="Shape 32"/>
        <p:cNvGrpSpPr/>
        <p:nvPr/>
      </p:nvGrpSpPr>
      <p:grpSpPr>
        <a:xfrm>
          <a:off x="0" y="0"/>
          <a:ext cx="0" cy="0"/>
          <a:chOff x="0" y="0"/>
          <a:chExt cx="0" cy="0"/>
        </a:xfrm>
      </p:grpSpPr>
      <p:sp>
        <p:nvSpPr>
          <p:cNvPr id="33" name="Google Shape;33;g3306c172f7e_0_3478"/>
          <p:cNvSpPr/>
          <p:nvPr/>
        </p:nvSpPr>
        <p:spPr>
          <a:xfrm>
            <a:off x="6907800" y="0"/>
            <a:ext cx="5284200" cy="6858000"/>
          </a:xfrm>
          <a:prstGeom prst="rect">
            <a:avLst/>
          </a:prstGeom>
          <a:solidFill>
            <a:srgbClr val="F3EDE6"/>
          </a:solidFill>
          <a:ln>
            <a:noFill/>
          </a:ln>
        </p:spPr>
        <p:txBody>
          <a:bodyPr spcFirstLastPara="1" wrap="square" lIns="55438" tIns="27713" rIns="55438" bIns="27713"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100" b="0" i="0" u="none" strike="noStrike" cap="none">
              <a:solidFill>
                <a:schemeClr val="lt1"/>
              </a:solidFill>
              <a:latin typeface="Arial"/>
              <a:ea typeface="Arial"/>
              <a:cs typeface="Arial"/>
              <a:sym typeface="Arial"/>
            </a:endParaRPr>
          </a:p>
        </p:txBody>
      </p:sp>
      <p:sp>
        <p:nvSpPr>
          <p:cNvPr id="34" name="Google Shape;34;g3306c172f7e_0_3478"/>
          <p:cNvSpPr/>
          <p:nvPr/>
        </p:nvSpPr>
        <p:spPr>
          <a:xfrm>
            <a:off x="0" y="0"/>
            <a:ext cx="6907800" cy="6858000"/>
          </a:xfrm>
          <a:prstGeom prst="rect">
            <a:avLst/>
          </a:prstGeom>
          <a:solidFill>
            <a:srgbClr val="86D9DE"/>
          </a:solidFill>
          <a:ln>
            <a:noFill/>
          </a:ln>
        </p:spPr>
        <p:txBody>
          <a:bodyPr spcFirstLastPara="1" wrap="square" lIns="55438" tIns="27713" rIns="55438" bIns="27713"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100" b="0" i="0" u="none" strike="noStrike" cap="none">
              <a:solidFill>
                <a:schemeClr val="lt1"/>
              </a:solidFill>
              <a:latin typeface="Arial"/>
              <a:ea typeface="Arial"/>
              <a:cs typeface="Arial"/>
              <a:sym typeface="Arial"/>
            </a:endParaRPr>
          </a:p>
        </p:txBody>
      </p:sp>
      <p:sp>
        <p:nvSpPr>
          <p:cNvPr id="35" name="Google Shape;35;g3306c172f7e_0_3478"/>
          <p:cNvSpPr txBox="1">
            <a:spLocks noGrp="1"/>
          </p:cNvSpPr>
          <p:nvPr>
            <p:ph type="body" idx="1"/>
          </p:nvPr>
        </p:nvSpPr>
        <p:spPr>
          <a:xfrm>
            <a:off x="889562" y="621891"/>
            <a:ext cx="2017800" cy="1993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chemeClr val="dk1"/>
              </a:buClr>
              <a:buSzPts val="2000"/>
              <a:buFont typeface="Arial"/>
              <a:buNone/>
              <a:defRPr sz="1000" b="0" i="0" u="none" strike="noStrike" cap="none">
                <a:solidFill>
                  <a:schemeClr val="dk1"/>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36" name="Google Shape;36;g3306c172f7e_0_3478"/>
          <p:cNvSpPr txBox="1">
            <a:spLocks noGrp="1"/>
          </p:cNvSpPr>
          <p:nvPr>
            <p:ph type="body" idx="2"/>
          </p:nvPr>
        </p:nvSpPr>
        <p:spPr>
          <a:xfrm>
            <a:off x="920369" y="2920715"/>
            <a:ext cx="4681650" cy="1386300"/>
          </a:xfrm>
          <a:prstGeom prst="rect">
            <a:avLst/>
          </a:prstGeom>
          <a:noFill/>
          <a:ln>
            <a:noFill/>
          </a:ln>
        </p:spPr>
        <p:txBody>
          <a:bodyPr spcFirstLastPara="1" wrap="square" lIns="0" tIns="55425" rIns="0" bIns="55425" anchor="ctr" anchorCtr="0">
            <a:normAutofit/>
          </a:bodyPr>
          <a:lstStyle>
            <a:lvl1pPr marL="228600" marR="0" lvl="0" indent="-114300" algn="l">
              <a:lnSpc>
                <a:spcPct val="110000"/>
              </a:lnSpc>
              <a:spcBef>
                <a:spcPts val="600"/>
              </a:spcBef>
              <a:spcAft>
                <a:spcPts val="0"/>
              </a:spcAft>
              <a:buClr>
                <a:srgbClr val="0D4B60"/>
              </a:buClr>
              <a:buSzPts val="6100"/>
              <a:buFont typeface="Arial"/>
              <a:buNone/>
              <a:defRPr sz="3050" b="1" i="0" u="none" strike="noStrike" cap="none">
                <a:solidFill>
                  <a:srgbClr val="0D4B60"/>
                </a:solidFill>
                <a:latin typeface="Space Grotesk"/>
                <a:ea typeface="Space Grotesk"/>
                <a:cs typeface="Space Grotesk"/>
                <a:sym typeface="Space Grotesk"/>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37" name="Google Shape;37;g3306c172f7e_0_3478"/>
          <p:cNvSpPr txBox="1">
            <a:spLocks noGrp="1"/>
          </p:cNvSpPr>
          <p:nvPr>
            <p:ph type="body" idx="3"/>
          </p:nvPr>
        </p:nvSpPr>
        <p:spPr>
          <a:xfrm>
            <a:off x="6581648" y="3105546"/>
            <a:ext cx="1824900" cy="27720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rgbClr val="0E7F79"/>
              </a:buClr>
              <a:buSzPts val="5000"/>
              <a:buFont typeface="Arial"/>
              <a:buNone/>
              <a:defRPr sz="2500" b="1" i="0" u="none" strike="noStrike" cap="none">
                <a:solidFill>
                  <a:srgbClr val="0E7F79"/>
                </a:solidFill>
                <a:latin typeface="Space Grotesk"/>
                <a:ea typeface="Space Grotesk"/>
                <a:cs typeface="Space Grotesk"/>
                <a:sym typeface="Space Grotesk"/>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38" name="Google Shape;38;g3306c172f7e_0_3478"/>
          <p:cNvSpPr txBox="1">
            <a:spLocks noGrp="1"/>
          </p:cNvSpPr>
          <p:nvPr>
            <p:ph type="body" idx="4"/>
          </p:nvPr>
        </p:nvSpPr>
        <p:spPr>
          <a:xfrm>
            <a:off x="6581648" y="3503726"/>
            <a:ext cx="1824900" cy="5272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100000"/>
              </a:lnSpc>
              <a:spcBef>
                <a:spcPts val="600"/>
              </a:spcBef>
              <a:spcAft>
                <a:spcPts val="0"/>
              </a:spcAft>
              <a:buClr>
                <a:srgbClr val="173300"/>
              </a:buClr>
              <a:buSzPts val="2400"/>
              <a:buFont typeface="Arial"/>
              <a:buNone/>
              <a:defRPr sz="1200" b="0" i="0" u="none" strike="noStrike" cap="none">
                <a:solidFill>
                  <a:srgbClr val="173300"/>
                </a:solidFill>
                <a:latin typeface="Archivo"/>
                <a:ea typeface="Archivo"/>
                <a:cs typeface="Archivo"/>
                <a:sym typeface="Archivo"/>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39" name="Google Shape;39;g3306c172f7e_0_3478"/>
          <p:cNvSpPr txBox="1">
            <a:spLocks noGrp="1"/>
          </p:cNvSpPr>
          <p:nvPr>
            <p:ph type="body" idx="5"/>
          </p:nvPr>
        </p:nvSpPr>
        <p:spPr>
          <a:xfrm>
            <a:off x="9091168" y="4861440"/>
            <a:ext cx="1824900" cy="27720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rgbClr val="0E7F79"/>
              </a:buClr>
              <a:buSzPts val="5000"/>
              <a:buFont typeface="Arial"/>
              <a:buNone/>
              <a:defRPr sz="2500" b="1" i="0" u="none" strike="noStrike" cap="none">
                <a:solidFill>
                  <a:srgbClr val="0E7F79"/>
                </a:solidFill>
                <a:latin typeface="Space Grotesk"/>
                <a:ea typeface="Space Grotesk"/>
                <a:cs typeface="Space Grotesk"/>
                <a:sym typeface="Space Grotesk"/>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40" name="Google Shape;40;g3306c172f7e_0_3478"/>
          <p:cNvSpPr txBox="1">
            <a:spLocks noGrp="1"/>
          </p:cNvSpPr>
          <p:nvPr>
            <p:ph type="body" idx="6"/>
          </p:nvPr>
        </p:nvSpPr>
        <p:spPr>
          <a:xfrm>
            <a:off x="9091168" y="5259621"/>
            <a:ext cx="1824900" cy="5272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100000"/>
              </a:lnSpc>
              <a:spcBef>
                <a:spcPts val="600"/>
              </a:spcBef>
              <a:spcAft>
                <a:spcPts val="0"/>
              </a:spcAft>
              <a:buClr>
                <a:srgbClr val="173300"/>
              </a:buClr>
              <a:buSzPts val="2400"/>
              <a:buFont typeface="Arial"/>
              <a:buNone/>
              <a:defRPr sz="1200" b="0" i="0" u="none" strike="noStrike" cap="none">
                <a:solidFill>
                  <a:srgbClr val="173300"/>
                </a:solidFill>
                <a:latin typeface="Archivo"/>
                <a:ea typeface="Archivo"/>
                <a:cs typeface="Archivo"/>
                <a:sym typeface="Archivo"/>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41" name="Google Shape;41;g3306c172f7e_0_3478"/>
          <p:cNvSpPr txBox="1">
            <a:spLocks noGrp="1"/>
          </p:cNvSpPr>
          <p:nvPr>
            <p:ph type="body" idx="7"/>
          </p:nvPr>
        </p:nvSpPr>
        <p:spPr>
          <a:xfrm>
            <a:off x="9091168" y="2380408"/>
            <a:ext cx="1824900" cy="27720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rgbClr val="E3F8CF"/>
              </a:buClr>
              <a:buSzPts val="5000"/>
              <a:buFont typeface="Arial"/>
              <a:buNone/>
              <a:defRPr sz="2500" b="1" i="0" u="none" strike="noStrike" cap="none">
                <a:solidFill>
                  <a:srgbClr val="E3F8CF"/>
                </a:solidFill>
                <a:latin typeface="Space Grotesk"/>
                <a:ea typeface="Space Grotesk"/>
                <a:cs typeface="Space Grotesk"/>
                <a:sym typeface="Space Grotesk"/>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42" name="Google Shape;42;g3306c172f7e_0_3478"/>
          <p:cNvSpPr txBox="1">
            <a:spLocks noGrp="1"/>
          </p:cNvSpPr>
          <p:nvPr>
            <p:ph type="body" idx="8"/>
          </p:nvPr>
        </p:nvSpPr>
        <p:spPr>
          <a:xfrm>
            <a:off x="6600904" y="4861440"/>
            <a:ext cx="1824900" cy="27720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rgbClr val="E3F8CF"/>
              </a:buClr>
              <a:buSzPts val="5000"/>
              <a:buFont typeface="Arial"/>
              <a:buNone/>
              <a:defRPr sz="2500" b="1" i="0" u="none" strike="noStrike" cap="none">
                <a:solidFill>
                  <a:srgbClr val="E3F8CF"/>
                </a:solidFill>
                <a:latin typeface="Space Grotesk"/>
                <a:ea typeface="Space Grotesk"/>
                <a:cs typeface="Space Grotesk"/>
                <a:sym typeface="Space Grotesk"/>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43" name="Google Shape;43;g3306c172f7e_0_3478"/>
          <p:cNvSpPr txBox="1">
            <a:spLocks noGrp="1"/>
          </p:cNvSpPr>
          <p:nvPr>
            <p:ph type="body" idx="9"/>
          </p:nvPr>
        </p:nvSpPr>
        <p:spPr>
          <a:xfrm>
            <a:off x="6600904" y="5259621"/>
            <a:ext cx="1824900" cy="5272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100000"/>
              </a:lnSpc>
              <a:spcBef>
                <a:spcPts val="600"/>
              </a:spcBef>
              <a:spcAft>
                <a:spcPts val="0"/>
              </a:spcAft>
              <a:buClr>
                <a:srgbClr val="E3F8CF"/>
              </a:buClr>
              <a:buSzPts val="2400"/>
              <a:buFont typeface="Arial"/>
              <a:buNone/>
              <a:defRPr sz="1200" b="0" i="0" u="none" strike="noStrike" cap="none">
                <a:solidFill>
                  <a:srgbClr val="E3F8CF"/>
                </a:solidFill>
                <a:latin typeface="Archivo"/>
                <a:ea typeface="Archivo"/>
                <a:cs typeface="Archivo"/>
                <a:sym typeface="Archivo"/>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44" name="Google Shape;44;g3306c172f7e_0_3478"/>
          <p:cNvSpPr/>
          <p:nvPr/>
        </p:nvSpPr>
        <p:spPr>
          <a:xfrm>
            <a:off x="1047750" y="895287"/>
            <a:ext cx="10188583" cy="0"/>
          </a:xfrm>
          <a:custGeom>
            <a:avLst/>
            <a:gdLst/>
            <a:ahLst/>
            <a:cxnLst/>
            <a:rect l="l" t="t" r="r" b="b"/>
            <a:pathLst>
              <a:path w="16805910" h="120000" extrusionOk="0">
                <a:moveTo>
                  <a:pt x="0" y="0"/>
                </a:moveTo>
                <a:lnTo>
                  <a:pt x="16805771" y="0"/>
                </a:lnTo>
              </a:path>
            </a:pathLst>
          </a:custGeom>
          <a:noFill/>
          <a:ln w="1045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45" name="Google Shape;45;g3306c172f7e_0_3478"/>
          <p:cNvSpPr/>
          <p:nvPr/>
        </p:nvSpPr>
        <p:spPr>
          <a:xfrm rot="10800000" flipH="1">
            <a:off x="952500" y="861337"/>
            <a:ext cx="1629950" cy="27600"/>
          </a:xfrm>
          <a:custGeom>
            <a:avLst/>
            <a:gdLst/>
            <a:ahLst/>
            <a:cxnLst/>
            <a:rect l="l" t="t" r="r" b="b"/>
            <a:pathLst>
              <a:path w="2963545" h="120000" extrusionOk="0">
                <a:moveTo>
                  <a:pt x="0" y="0"/>
                </a:moveTo>
                <a:lnTo>
                  <a:pt x="2963260" y="0"/>
                </a:lnTo>
              </a:path>
            </a:pathLst>
          </a:custGeom>
          <a:noFill/>
          <a:ln w="31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46" name="Google Shape;46;g3306c172f7e_0_3478"/>
          <p:cNvSpPr txBox="1">
            <a:spLocks noGrp="1"/>
          </p:cNvSpPr>
          <p:nvPr>
            <p:ph type="sldNum" idx="12"/>
          </p:nvPr>
        </p:nvSpPr>
        <p:spPr>
          <a:xfrm>
            <a:off x="10393622" y="492540"/>
            <a:ext cx="886800" cy="250432"/>
          </a:xfrm>
          <a:prstGeom prst="rect">
            <a:avLst/>
          </a:prstGeom>
          <a:noFill/>
          <a:ln>
            <a:noFill/>
          </a:ln>
        </p:spPr>
        <p:txBody>
          <a:bodyPr spcFirstLastPara="1" wrap="square" lIns="110875" tIns="55425" rIns="110875" bIns="55425" anchor="ctr" anchorCtr="0">
            <a:spAutoFit/>
          </a:bodyPr>
          <a:lstStyle>
            <a:lvl1pPr marL="0" marR="0" lvl="0"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1pPr>
            <a:lvl2pPr marL="0" marR="0" lvl="1"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2pPr>
            <a:lvl3pPr marL="0" marR="0" lvl="2"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3pPr>
            <a:lvl4pPr marL="0" marR="0" lvl="3"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4pPr>
            <a:lvl5pPr marL="0" marR="0" lvl="4"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5pPr>
            <a:lvl6pPr marL="0" marR="0" lvl="5"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6pPr>
            <a:lvl7pPr marL="0" marR="0" lvl="6"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7pPr>
            <a:lvl8pPr marL="0" marR="0" lvl="7"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8pPr>
            <a:lvl9pPr marL="0" marR="0" lvl="8"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34127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Stats-Boxes-Colored-Bg">
  <p:cSld name="3-Stats-Boxes-Colored-Bg">
    <p:bg>
      <p:bgPr>
        <a:solidFill>
          <a:srgbClr val="86D9DE"/>
        </a:solidFill>
        <a:effectLst/>
      </p:bgPr>
    </p:bg>
    <p:spTree>
      <p:nvGrpSpPr>
        <p:cNvPr id="1" name="Shape 83"/>
        <p:cNvGrpSpPr/>
        <p:nvPr/>
      </p:nvGrpSpPr>
      <p:grpSpPr>
        <a:xfrm>
          <a:off x="0" y="0"/>
          <a:ext cx="0" cy="0"/>
          <a:chOff x="0" y="0"/>
          <a:chExt cx="0" cy="0"/>
        </a:xfrm>
      </p:grpSpPr>
      <p:sp>
        <p:nvSpPr>
          <p:cNvPr id="84" name="Google Shape;84;g3306c172f7e_0_855"/>
          <p:cNvSpPr txBox="1">
            <a:spLocks noGrp="1"/>
          </p:cNvSpPr>
          <p:nvPr>
            <p:ph type="body" idx="1"/>
          </p:nvPr>
        </p:nvSpPr>
        <p:spPr>
          <a:xfrm>
            <a:off x="744416" y="3429000"/>
            <a:ext cx="3057750" cy="687450"/>
          </a:xfrm>
          <a:prstGeom prst="rect">
            <a:avLst/>
          </a:prstGeom>
          <a:noFill/>
          <a:ln>
            <a:noFill/>
          </a:ln>
        </p:spPr>
        <p:txBody>
          <a:bodyPr spcFirstLastPara="1" wrap="square" lIns="110875" tIns="55425" rIns="110875" bIns="55425" anchor="ctr" anchorCtr="0">
            <a:normAutofit/>
          </a:bodyPr>
          <a:lstStyle>
            <a:lvl1pPr marL="228600" marR="0" lvl="0" indent="-114300" algn="ctr">
              <a:lnSpc>
                <a:spcPct val="90000"/>
              </a:lnSpc>
              <a:spcBef>
                <a:spcPts val="600"/>
              </a:spcBef>
              <a:spcAft>
                <a:spcPts val="0"/>
              </a:spcAft>
              <a:buClr>
                <a:srgbClr val="0D4B60"/>
              </a:buClr>
              <a:buSzPts val="8000"/>
              <a:buFont typeface="Arial"/>
              <a:buNone/>
              <a:defRPr sz="4000" b="1" i="0" u="none" strike="noStrike" cap="none">
                <a:solidFill>
                  <a:srgbClr val="0D4B60"/>
                </a:solidFill>
                <a:latin typeface="Space Grotesk"/>
                <a:ea typeface="Space Grotesk"/>
                <a:cs typeface="Space Grotesk"/>
                <a:sym typeface="Space Grotesk"/>
              </a:defRPr>
            </a:lvl1pPr>
            <a:lvl2pPr marL="457200" marR="0" lvl="1"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2pPr>
            <a:lvl3pPr marL="685800" marR="0" lvl="2"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3pPr>
            <a:lvl4pPr marL="914400" marR="0" lvl="3"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4pPr>
            <a:lvl5pPr marL="1143000" marR="0" lvl="4"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85" name="Google Shape;85;g3306c172f7e_0_855"/>
          <p:cNvSpPr txBox="1">
            <a:spLocks noGrp="1"/>
          </p:cNvSpPr>
          <p:nvPr>
            <p:ph type="body" idx="2"/>
          </p:nvPr>
        </p:nvSpPr>
        <p:spPr>
          <a:xfrm>
            <a:off x="4504928" y="3429000"/>
            <a:ext cx="3182250" cy="687450"/>
          </a:xfrm>
          <a:prstGeom prst="rect">
            <a:avLst/>
          </a:prstGeom>
          <a:noFill/>
          <a:ln>
            <a:noFill/>
          </a:ln>
        </p:spPr>
        <p:txBody>
          <a:bodyPr spcFirstLastPara="1" wrap="square" lIns="110875" tIns="55425" rIns="110875" bIns="55425" anchor="ctr" anchorCtr="0">
            <a:normAutofit/>
          </a:bodyPr>
          <a:lstStyle>
            <a:lvl1pPr marL="228600" marR="0" lvl="0" indent="-114300" algn="ctr">
              <a:lnSpc>
                <a:spcPct val="90000"/>
              </a:lnSpc>
              <a:spcBef>
                <a:spcPts val="600"/>
              </a:spcBef>
              <a:spcAft>
                <a:spcPts val="0"/>
              </a:spcAft>
              <a:buClr>
                <a:srgbClr val="0D4B60"/>
              </a:buClr>
              <a:buSzPts val="8000"/>
              <a:buFont typeface="Arial"/>
              <a:buNone/>
              <a:defRPr sz="4000" b="1" i="0" u="none" strike="noStrike" cap="none">
                <a:solidFill>
                  <a:srgbClr val="0D4B60"/>
                </a:solidFill>
                <a:latin typeface="Space Grotesk"/>
                <a:ea typeface="Space Grotesk"/>
                <a:cs typeface="Space Grotesk"/>
                <a:sym typeface="Space Grotesk"/>
              </a:defRPr>
            </a:lvl1pPr>
            <a:lvl2pPr marL="457200" marR="0" lvl="1"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2pPr>
            <a:lvl3pPr marL="685800" marR="0" lvl="2"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3pPr>
            <a:lvl4pPr marL="914400" marR="0" lvl="3"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4pPr>
            <a:lvl5pPr marL="1143000" marR="0" lvl="4"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86" name="Google Shape;86;g3306c172f7e_0_855"/>
          <p:cNvSpPr txBox="1">
            <a:spLocks noGrp="1"/>
          </p:cNvSpPr>
          <p:nvPr>
            <p:ph type="body" idx="3"/>
          </p:nvPr>
        </p:nvSpPr>
        <p:spPr>
          <a:xfrm>
            <a:off x="8352145" y="3435309"/>
            <a:ext cx="3133050" cy="687450"/>
          </a:xfrm>
          <a:prstGeom prst="rect">
            <a:avLst/>
          </a:prstGeom>
          <a:noFill/>
          <a:ln>
            <a:noFill/>
          </a:ln>
        </p:spPr>
        <p:txBody>
          <a:bodyPr spcFirstLastPara="1" wrap="square" lIns="110875" tIns="55425" rIns="110875" bIns="55425" anchor="ctr" anchorCtr="0">
            <a:normAutofit/>
          </a:bodyPr>
          <a:lstStyle>
            <a:lvl1pPr marL="228600" marR="0" lvl="0" indent="-114300" algn="ctr">
              <a:lnSpc>
                <a:spcPct val="90000"/>
              </a:lnSpc>
              <a:spcBef>
                <a:spcPts val="600"/>
              </a:spcBef>
              <a:spcAft>
                <a:spcPts val="0"/>
              </a:spcAft>
              <a:buClr>
                <a:srgbClr val="0D4B60"/>
              </a:buClr>
              <a:buSzPts val="8000"/>
              <a:buFont typeface="Arial"/>
              <a:buNone/>
              <a:defRPr sz="4000" b="1" i="0" u="none" strike="noStrike" cap="none">
                <a:solidFill>
                  <a:srgbClr val="0D4B60"/>
                </a:solidFill>
                <a:latin typeface="Space Grotesk"/>
                <a:ea typeface="Space Grotesk"/>
                <a:cs typeface="Space Grotesk"/>
                <a:sym typeface="Space Grotesk"/>
              </a:defRPr>
            </a:lvl1pPr>
            <a:lvl2pPr marL="457200" marR="0" lvl="1"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2pPr>
            <a:lvl3pPr marL="685800" marR="0" lvl="2"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3pPr>
            <a:lvl4pPr marL="914400" marR="0" lvl="3"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4pPr>
            <a:lvl5pPr marL="1143000" marR="0" lvl="4"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87" name="Google Shape;87;g3306c172f7e_0_855"/>
          <p:cNvSpPr txBox="1">
            <a:spLocks noGrp="1"/>
          </p:cNvSpPr>
          <p:nvPr>
            <p:ph type="body" idx="4"/>
          </p:nvPr>
        </p:nvSpPr>
        <p:spPr>
          <a:xfrm>
            <a:off x="8642382" y="4861440"/>
            <a:ext cx="2552700" cy="687450"/>
          </a:xfrm>
          <a:prstGeom prst="rect">
            <a:avLst/>
          </a:prstGeom>
          <a:noFill/>
          <a:ln>
            <a:noFill/>
          </a:ln>
        </p:spPr>
        <p:txBody>
          <a:bodyPr spcFirstLastPara="1" wrap="square" lIns="0" tIns="55425" rIns="0" bIns="55425" anchor="b" anchorCtr="0">
            <a:normAutofit/>
          </a:bodyPr>
          <a:lstStyle>
            <a:lvl1pPr marL="228600" marR="0" lvl="0" indent="-114300" algn="ctr">
              <a:lnSpc>
                <a:spcPct val="100000"/>
              </a:lnSpc>
              <a:spcBef>
                <a:spcPts val="600"/>
              </a:spcBef>
              <a:spcAft>
                <a:spcPts val="0"/>
              </a:spcAft>
              <a:buClr>
                <a:srgbClr val="000000"/>
              </a:buClr>
              <a:buSzPts val="2900"/>
              <a:buFont typeface="Arial"/>
              <a:buNone/>
              <a:defRPr sz="1450" b="0" i="0" u="none" strike="noStrike" cap="none">
                <a:solidFill>
                  <a:srgbClr val="000000"/>
                </a:solidFill>
                <a:latin typeface="Archivo Light"/>
                <a:ea typeface="Archivo Light"/>
                <a:cs typeface="Archivo Light"/>
                <a:sym typeface="Archivo Light"/>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88" name="Google Shape;88;g3306c172f7e_0_855"/>
          <p:cNvSpPr txBox="1">
            <a:spLocks noGrp="1"/>
          </p:cNvSpPr>
          <p:nvPr>
            <p:ph type="body" idx="5"/>
          </p:nvPr>
        </p:nvSpPr>
        <p:spPr>
          <a:xfrm>
            <a:off x="929851" y="4861440"/>
            <a:ext cx="2686950" cy="687450"/>
          </a:xfrm>
          <a:prstGeom prst="rect">
            <a:avLst/>
          </a:prstGeom>
          <a:noFill/>
          <a:ln>
            <a:noFill/>
          </a:ln>
        </p:spPr>
        <p:txBody>
          <a:bodyPr spcFirstLastPara="1" wrap="square" lIns="0" tIns="55425" rIns="0" bIns="55425" anchor="b" anchorCtr="0">
            <a:normAutofit/>
          </a:bodyPr>
          <a:lstStyle>
            <a:lvl1pPr marL="228600" marR="0" lvl="0" indent="-114300" algn="ctr">
              <a:lnSpc>
                <a:spcPct val="100000"/>
              </a:lnSpc>
              <a:spcBef>
                <a:spcPts val="600"/>
              </a:spcBef>
              <a:spcAft>
                <a:spcPts val="0"/>
              </a:spcAft>
              <a:buClr>
                <a:srgbClr val="000000"/>
              </a:buClr>
              <a:buSzPts val="2900"/>
              <a:buFont typeface="Arial"/>
              <a:buNone/>
              <a:defRPr sz="1450" b="0" i="0" u="none" strike="noStrike" cap="none">
                <a:solidFill>
                  <a:srgbClr val="000000"/>
                </a:solidFill>
                <a:latin typeface="Archivo Light"/>
                <a:ea typeface="Archivo Light"/>
                <a:cs typeface="Archivo Light"/>
                <a:sym typeface="Archivo Light"/>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89" name="Google Shape;89;g3306c172f7e_0_855"/>
          <p:cNvSpPr txBox="1">
            <a:spLocks noGrp="1"/>
          </p:cNvSpPr>
          <p:nvPr>
            <p:ph type="body" idx="6"/>
          </p:nvPr>
        </p:nvSpPr>
        <p:spPr>
          <a:xfrm>
            <a:off x="4752551" y="4855132"/>
            <a:ext cx="2686950" cy="687450"/>
          </a:xfrm>
          <a:prstGeom prst="rect">
            <a:avLst/>
          </a:prstGeom>
          <a:noFill/>
          <a:ln>
            <a:noFill/>
          </a:ln>
        </p:spPr>
        <p:txBody>
          <a:bodyPr spcFirstLastPara="1" wrap="square" lIns="0" tIns="55425" rIns="0" bIns="55425" anchor="b" anchorCtr="0">
            <a:normAutofit/>
          </a:bodyPr>
          <a:lstStyle>
            <a:lvl1pPr marL="228600" marR="0" lvl="0" indent="-114300" algn="ctr">
              <a:lnSpc>
                <a:spcPct val="100000"/>
              </a:lnSpc>
              <a:spcBef>
                <a:spcPts val="600"/>
              </a:spcBef>
              <a:spcAft>
                <a:spcPts val="0"/>
              </a:spcAft>
              <a:buClr>
                <a:srgbClr val="000000"/>
              </a:buClr>
              <a:buSzPts val="2900"/>
              <a:buFont typeface="Arial"/>
              <a:buNone/>
              <a:defRPr sz="1450" b="0" i="0" u="none" strike="noStrike" cap="none">
                <a:solidFill>
                  <a:srgbClr val="000000"/>
                </a:solidFill>
                <a:latin typeface="Archivo Light"/>
                <a:ea typeface="Archivo Light"/>
                <a:cs typeface="Archivo Light"/>
                <a:sym typeface="Archivo Light"/>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90" name="Google Shape;90;g3306c172f7e_0_855"/>
          <p:cNvSpPr/>
          <p:nvPr/>
        </p:nvSpPr>
        <p:spPr>
          <a:xfrm>
            <a:off x="1047750" y="895287"/>
            <a:ext cx="10188583" cy="0"/>
          </a:xfrm>
          <a:custGeom>
            <a:avLst/>
            <a:gdLst/>
            <a:ahLst/>
            <a:cxnLst/>
            <a:rect l="l" t="t" r="r" b="b"/>
            <a:pathLst>
              <a:path w="16805910" h="120000" extrusionOk="0">
                <a:moveTo>
                  <a:pt x="0" y="0"/>
                </a:moveTo>
                <a:lnTo>
                  <a:pt x="16805771" y="0"/>
                </a:lnTo>
              </a:path>
            </a:pathLst>
          </a:custGeom>
          <a:noFill/>
          <a:ln w="1045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91" name="Google Shape;91;g3306c172f7e_0_855"/>
          <p:cNvSpPr txBox="1">
            <a:spLocks noGrp="1"/>
          </p:cNvSpPr>
          <p:nvPr>
            <p:ph type="body" idx="7"/>
          </p:nvPr>
        </p:nvSpPr>
        <p:spPr>
          <a:xfrm>
            <a:off x="889562" y="621891"/>
            <a:ext cx="2017800" cy="1993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chemeClr val="lt1"/>
              </a:buClr>
              <a:buSzPts val="2000"/>
              <a:buFont typeface="Arial"/>
              <a:buNone/>
              <a:defRPr sz="1000" b="0" i="0" u="none" strike="noStrike" cap="none">
                <a:solidFill>
                  <a:schemeClr val="lt1"/>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dirty="0"/>
          </a:p>
        </p:txBody>
      </p:sp>
      <p:sp>
        <p:nvSpPr>
          <p:cNvPr id="92" name="Google Shape;92;g3306c172f7e_0_855"/>
          <p:cNvSpPr/>
          <p:nvPr/>
        </p:nvSpPr>
        <p:spPr>
          <a:xfrm rot="10800000" flipH="1">
            <a:off x="952500" y="861337"/>
            <a:ext cx="1629950" cy="27600"/>
          </a:xfrm>
          <a:custGeom>
            <a:avLst/>
            <a:gdLst/>
            <a:ahLst/>
            <a:cxnLst/>
            <a:rect l="l" t="t" r="r" b="b"/>
            <a:pathLst>
              <a:path w="2963545" h="120000" extrusionOk="0">
                <a:moveTo>
                  <a:pt x="0" y="0"/>
                </a:moveTo>
                <a:lnTo>
                  <a:pt x="2963260" y="0"/>
                </a:lnTo>
              </a:path>
            </a:pathLst>
          </a:custGeom>
          <a:noFill/>
          <a:ln w="31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93" name="Google Shape;93;g3306c172f7e_0_855"/>
          <p:cNvSpPr txBox="1">
            <a:spLocks noGrp="1"/>
          </p:cNvSpPr>
          <p:nvPr>
            <p:ph type="body" idx="8"/>
          </p:nvPr>
        </p:nvSpPr>
        <p:spPr>
          <a:xfrm>
            <a:off x="1264376" y="2511240"/>
            <a:ext cx="2017800" cy="199350"/>
          </a:xfrm>
          <a:prstGeom prst="rect">
            <a:avLst/>
          </a:prstGeom>
          <a:noFill/>
          <a:ln>
            <a:noFill/>
          </a:ln>
        </p:spPr>
        <p:txBody>
          <a:bodyPr spcFirstLastPara="1" wrap="square" lIns="110875" tIns="55425" rIns="110875" bIns="55425" anchor="ctr" anchorCtr="0">
            <a:normAutofit/>
          </a:bodyPr>
          <a:lstStyle>
            <a:lvl1pPr marL="228600" marR="0" lvl="0" indent="-114300" algn="ctr">
              <a:lnSpc>
                <a:spcPct val="90000"/>
              </a:lnSpc>
              <a:spcBef>
                <a:spcPts val="600"/>
              </a:spcBef>
              <a:spcAft>
                <a:spcPts val="0"/>
              </a:spcAft>
              <a:buClr>
                <a:srgbClr val="000000"/>
              </a:buClr>
              <a:buSzPts val="2000"/>
              <a:buFont typeface="Arial"/>
              <a:buNone/>
              <a:defRPr sz="1000" b="0" i="0" u="none" strike="noStrike" cap="none">
                <a:solidFill>
                  <a:srgbClr val="000000"/>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94" name="Google Shape;94;g3306c172f7e_0_855"/>
          <p:cNvSpPr txBox="1">
            <a:spLocks noGrp="1"/>
          </p:cNvSpPr>
          <p:nvPr>
            <p:ph type="body" idx="9"/>
          </p:nvPr>
        </p:nvSpPr>
        <p:spPr>
          <a:xfrm>
            <a:off x="5087076" y="2511240"/>
            <a:ext cx="2017800" cy="199350"/>
          </a:xfrm>
          <a:prstGeom prst="rect">
            <a:avLst/>
          </a:prstGeom>
          <a:noFill/>
          <a:ln>
            <a:noFill/>
          </a:ln>
        </p:spPr>
        <p:txBody>
          <a:bodyPr spcFirstLastPara="1" wrap="square" lIns="110875" tIns="55425" rIns="110875" bIns="55425" anchor="ctr" anchorCtr="0">
            <a:normAutofit/>
          </a:bodyPr>
          <a:lstStyle>
            <a:lvl1pPr marL="228600" marR="0" lvl="0" indent="-114300" algn="ctr">
              <a:lnSpc>
                <a:spcPct val="90000"/>
              </a:lnSpc>
              <a:spcBef>
                <a:spcPts val="600"/>
              </a:spcBef>
              <a:spcAft>
                <a:spcPts val="0"/>
              </a:spcAft>
              <a:buClr>
                <a:srgbClr val="000000"/>
              </a:buClr>
              <a:buSzPts val="2000"/>
              <a:buFont typeface="Arial"/>
              <a:buNone/>
              <a:defRPr sz="1000" b="0" i="0" u="none" strike="noStrike" cap="none">
                <a:solidFill>
                  <a:srgbClr val="000000"/>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95" name="Google Shape;95;g3306c172f7e_0_855"/>
          <p:cNvSpPr txBox="1">
            <a:spLocks noGrp="1"/>
          </p:cNvSpPr>
          <p:nvPr>
            <p:ph type="body" idx="13"/>
          </p:nvPr>
        </p:nvSpPr>
        <p:spPr>
          <a:xfrm>
            <a:off x="8909775" y="2511240"/>
            <a:ext cx="2017800" cy="199350"/>
          </a:xfrm>
          <a:prstGeom prst="rect">
            <a:avLst/>
          </a:prstGeom>
          <a:noFill/>
          <a:ln>
            <a:noFill/>
          </a:ln>
        </p:spPr>
        <p:txBody>
          <a:bodyPr spcFirstLastPara="1" wrap="square" lIns="110875" tIns="55425" rIns="110875" bIns="55425" anchor="ctr" anchorCtr="0">
            <a:normAutofit/>
          </a:bodyPr>
          <a:lstStyle>
            <a:lvl1pPr marL="228600" marR="0" lvl="0" indent="-114300" algn="ctr">
              <a:lnSpc>
                <a:spcPct val="90000"/>
              </a:lnSpc>
              <a:spcBef>
                <a:spcPts val="600"/>
              </a:spcBef>
              <a:spcAft>
                <a:spcPts val="0"/>
              </a:spcAft>
              <a:buClr>
                <a:srgbClr val="000000"/>
              </a:buClr>
              <a:buSzPts val="2000"/>
              <a:buFont typeface="Arial"/>
              <a:buNone/>
              <a:defRPr sz="1000" b="0" i="0" u="none" strike="noStrike" cap="none">
                <a:solidFill>
                  <a:srgbClr val="000000"/>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96" name="Google Shape;96;g3306c172f7e_0_855"/>
          <p:cNvSpPr txBox="1">
            <a:spLocks noGrp="1"/>
          </p:cNvSpPr>
          <p:nvPr>
            <p:ph type="sldNum" idx="12"/>
          </p:nvPr>
        </p:nvSpPr>
        <p:spPr>
          <a:xfrm>
            <a:off x="10393622" y="492540"/>
            <a:ext cx="886800" cy="250432"/>
          </a:xfrm>
          <a:prstGeom prst="rect">
            <a:avLst/>
          </a:prstGeom>
          <a:noFill/>
          <a:ln>
            <a:noFill/>
          </a:ln>
        </p:spPr>
        <p:txBody>
          <a:bodyPr spcFirstLastPara="1" wrap="square" lIns="110875" tIns="55425" rIns="110875" bIns="55425" anchor="ctr" anchorCtr="0">
            <a:spAutoFit/>
          </a:bodyPr>
          <a:lstStyle>
            <a:lvl1pPr marL="0" marR="0" lvl="0"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1pPr>
            <a:lvl2pPr marL="0" marR="0" lvl="1"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2pPr>
            <a:lvl3pPr marL="0" marR="0" lvl="2"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3pPr>
            <a:lvl4pPr marL="0" marR="0" lvl="3"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4pPr>
            <a:lvl5pPr marL="0" marR="0" lvl="4"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5pPr>
            <a:lvl6pPr marL="0" marR="0" lvl="5"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6pPr>
            <a:lvl7pPr marL="0" marR="0" lvl="6"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7pPr>
            <a:lvl8pPr marL="0" marR="0" lvl="7"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8pPr>
            <a:lvl9pPr marL="0" marR="0" lvl="8"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5975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Green 1">
  <p:cSld name="Blank — Green 1">
    <p:spTree>
      <p:nvGrpSpPr>
        <p:cNvPr id="1" name="Shape 26"/>
        <p:cNvGrpSpPr/>
        <p:nvPr/>
      </p:nvGrpSpPr>
      <p:grpSpPr>
        <a:xfrm>
          <a:off x="0" y="0"/>
          <a:ext cx="0" cy="0"/>
          <a:chOff x="0" y="0"/>
          <a:chExt cx="0" cy="0"/>
        </a:xfrm>
      </p:grpSpPr>
      <p:sp>
        <p:nvSpPr>
          <p:cNvPr id="27" name="Google Shape;27;g3306d99f6f6_0_200"/>
          <p:cNvSpPr/>
          <p:nvPr/>
        </p:nvSpPr>
        <p:spPr>
          <a:xfrm>
            <a:off x="0" y="0"/>
            <a:ext cx="5036700" cy="6858000"/>
          </a:xfrm>
          <a:prstGeom prst="rect">
            <a:avLst/>
          </a:prstGeom>
          <a:solidFill>
            <a:srgbClr val="F3EDE6"/>
          </a:solidFill>
          <a:ln>
            <a:noFill/>
          </a:ln>
        </p:spPr>
        <p:txBody>
          <a:bodyPr spcFirstLastPara="1" wrap="square" lIns="55438" tIns="27713" rIns="55438" bIns="27713"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100" b="0" i="0" u="none" strike="noStrike" cap="none">
              <a:solidFill>
                <a:schemeClr val="lt1"/>
              </a:solidFill>
              <a:latin typeface="Arial"/>
              <a:ea typeface="Arial"/>
              <a:cs typeface="Arial"/>
              <a:sym typeface="Arial"/>
            </a:endParaRPr>
          </a:p>
        </p:txBody>
      </p:sp>
      <p:sp>
        <p:nvSpPr>
          <p:cNvPr id="28" name="Google Shape;28;g3306d99f6f6_0_200"/>
          <p:cNvSpPr/>
          <p:nvPr/>
        </p:nvSpPr>
        <p:spPr>
          <a:xfrm>
            <a:off x="5036700" y="0"/>
            <a:ext cx="7155450" cy="6858000"/>
          </a:xfrm>
          <a:prstGeom prst="rect">
            <a:avLst/>
          </a:prstGeom>
          <a:solidFill>
            <a:srgbClr val="86D9DE"/>
          </a:solidFill>
          <a:ln>
            <a:noFill/>
          </a:ln>
        </p:spPr>
        <p:txBody>
          <a:bodyPr spcFirstLastPara="1" wrap="square" lIns="55438" tIns="27713" rIns="55438" bIns="27713"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100" b="0" i="0" u="none" strike="noStrike" cap="none">
              <a:solidFill>
                <a:schemeClr val="lt1"/>
              </a:solidFill>
              <a:latin typeface="Arial"/>
              <a:ea typeface="Arial"/>
              <a:cs typeface="Arial"/>
              <a:sym typeface="Arial"/>
            </a:endParaRPr>
          </a:p>
        </p:txBody>
      </p:sp>
      <p:sp>
        <p:nvSpPr>
          <p:cNvPr id="29" name="Google Shape;29;g3306d99f6f6_0_200"/>
          <p:cNvSpPr/>
          <p:nvPr/>
        </p:nvSpPr>
        <p:spPr>
          <a:xfrm>
            <a:off x="1047750" y="895287"/>
            <a:ext cx="10188583" cy="0"/>
          </a:xfrm>
          <a:custGeom>
            <a:avLst/>
            <a:gdLst/>
            <a:ahLst/>
            <a:cxnLst/>
            <a:rect l="l" t="t" r="r" b="b"/>
            <a:pathLst>
              <a:path w="16805910" h="120000" extrusionOk="0">
                <a:moveTo>
                  <a:pt x="0" y="0"/>
                </a:moveTo>
                <a:lnTo>
                  <a:pt x="16805771" y="0"/>
                </a:lnTo>
              </a:path>
            </a:pathLst>
          </a:custGeom>
          <a:noFill/>
          <a:ln w="1045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30" name="Google Shape;30;g3306d99f6f6_0_200"/>
          <p:cNvSpPr/>
          <p:nvPr/>
        </p:nvSpPr>
        <p:spPr>
          <a:xfrm rot="10800000" flipH="1">
            <a:off x="952500" y="861337"/>
            <a:ext cx="1629950" cy="27600"/>
          </a:xfrm>
          <a:custGeom>
            <a:avLst/>
            <a:gdLst/>
            <a:ahLst/>
            <a:cxnLst/>
            <a:rect l="l" t="t" r="r" b="b"/>
            <a:pathLst>
              <a:path w="2963545" h="120000" extrusionOk="0">
                <a:moveTo>
                  <a:pt x="0" y="0"/>
                </a:moveTo>
                <a:lnTo>
                  <a:pt x="2963260" y="0"/>
                </a:lnTo>
              </a:path>
            </a:pathLst>
          </a:custGeom>
          <a:noFill/>
          <a:ln w="31400" cap="flat" cmpd="sng">
            <a:solidFill>
              <a:srgbClr val="86D9D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31" name="Google Shape;31;g3306d99f6f6_0_200"/>
          <p:cNvSpPr txBox="1">
            <a:spLocks noGrp="1"/>
          </p:cNvSpPr>
          <p:nvPr>
            <p:ph type="sldNum" idx="12"/>
          </p:nvPr>
        </p:nvSpPr>
        <p:spPr>
          <a:xfrm>
            <a:off x="10393622" y="492540"/>
            <a:ext cx="886800" cy="250432"/>
          </a:xfrm>
          <a:prstGeom prst="rect">
            <a:avLst/>
          </a:prstGeom>
          <a:noFill/>
          <a:ln>
            <a:noFill/>
          </a:ln>
        </p:spPr>
        <p:txBody>
          <a:bodyPr spcFirstLastPara="1" wrap="square" lIns="110875" tIns="55425" rIns="110875" bIns="55425" anchor="ctr" anchorCtr="0">
            <a:spAutoFit/>
          </a:bodyPr>
          <a:lstStyle>
            <a:lvl1pPr marL="0" marR="0" lvl="0"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1pPr>
            <a:lvl2pPr marL="0" marR="0" lvl="1"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2pPr>
            <a:lvl3pPr marL="0" marR="0" lvl="2"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3pPr>
            <a:lvl4pPr marL="0" marR="0" lvl="3"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4pPr>
            <a:lvl5pPr marL="0" marR="0" lvl="4"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5pPr>
            <a:lvl6pPr marL="0" marR="0" lvl="5"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6pPr>
            <a:lvl7pPr marL="0" marR="0" lvl="6"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7pPr>
            <a:lvl8pPr marL="0" marR="0" lvl="7"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8pPr>
            <a:lvl9pPr marL="0" marR="0" lvl="8"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59596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Stats-Boxed 1">
  <p:cSld name="4-Stats-Boxed 1">
    <p:spTree>
      <p:nvGrpSpPr>
        <p:cNvPr id="1" name="Shape 47"/>
        <p:cNvGrpSpPr/>
        <p:nvPr/>
      </p:nvGrpSpPr>
      <p:grpSpPr>
        <a:xfrm>
          <a:off x="0" y="0"/>
          <a:ext cx="0" cy="0"/>
          <a:chOff x="0" y="0"/>
          <a:chExt cx="0" cy="0"/>
        </a:xfrm>
      </p:grpSpPr>
      <p:sp>
        <p:nvSpPr>
          <p:cNvPr id="48" name="Google Shape;48;g33390572022_0_103"/>
          <p:cNvSpPr/>
          <p:nvPr/>
        </p:nvSpPr>
        <p:spPr>
          <a:xfrm>
            <a:off x="6528338" y="0"/>
            <a:ext cx="5663700" cy="6858000"/>
          </a:xfrm>
          <a:prstGeom prst="rect">
            <a:avLst/>
          </a:prstGeom>
          <a:solidFill>
            <a:srgbClr val="86D9DE"/>
          </a:solidFill>
          <a:ln>
            <a:noFill/>
          </a:ln>
        </p:spPr>
        <p:txBody>
          <a:bodyPr spcFirstLastPara="1" wrap="square" lIns="55438" tIns="27713" rIns="55438" bIns="27713"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100" b="0" i="0" u="none" strike="noStrike" cap="none">
              <a:solidFill>
                <a:schemeClr val="lt1"/>
              </a:solidFill>
              <a:latin typeface="Arial"/>
              <a:ea typeface="Arial"/>
              <a:cs typeface="Arial"/>
              <a:sym typeface="Arial"/>
            </a:endParaRPr>
          </a:p>
        </p:txBody>
      </p:sp>
      <p:sp>
        <p:nvSpPr>
          <p:cNvPr id="49" name="Google Shape;49;g33390572022_0_103"/>
          <p:cNvSpPr txBox="1">
            <a:spLocks noGrp="1"/>
          </p:cNvSpPr>
          <p:nvPr>
            <p:ph type="body" idx="1"/>
          </p:nvPr>
        </p:nvSpPr>
        <p:spPr>
          <a:xfrm>
            <a:off x="920369" y="2920715"/>
            <a:ext cx="4681650" cy="1386300"/>
          </a:xfrm>
          <a:prstGeom prst="rect">
            <a:avLst/>
          </a:prstGeom>
          <a:noFill/>
          <a:ln>
            <a:noFill/>
          </a:ln>
        </p:spPr>
        <p:txBody>
          <a:bodyPr spcFirstLastPara="1" wrap="square" lIns="0" tIns="55425" rIns="0" bIns="55425" anchor="ctr" anchorCtr="0">
            <a:normAutofit/>
          </a:bodyPr>
          <a:lstStyle>
            <a:lvl1pPr marL="228600" marR="0" lvl="0" indent="-114300" algn="l">
              <a:lnSpc>
                <a:spcPct val="110000"/>
              </a:lnSpc>
              <a:spcBef>
                <a:spcPts val="600"/>
              </a:spcBef>
              <a:spcAft>
                <a:spcPts val="0"/>
              </a:spcAft>
              <a:buClr>
                <a:srgbClr val="0D4B60"/>
              </a:buClr>
              <a:buSzPts val="6100"/>
              <a:buFont typeface="Arial"/>
              <a:buNone/>
              <a:defRPr sz="3050" b="1" i="0" u="none" strike="noStrike" cap="none">
                <a:solidFill>
                  <a:srgbClr val="0D4B60"/>
                </a:solidFill>
                <a:latin typeface="Space Grotesk"/>
                <a:ea typeface="Space Grotesk"/>
                <a:cs typeface="Space Grotesk"/>
                <a:sym typeface="Space Grotesk"/>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50" name="Google Shape;50;g33390572022_0_103"/>
          <p:cNvSpPr txBox="1">
            <a:spLocks noGrp="1"/>
          </p:cNvSpPr>
          <p:nvPr>
            <p:ph type="body" idx="2"/>
          </p:nvPr>
        </p:nvSpPr>
        <p:spPr>
          <a:xfrm>
            <a:off x="6581648" y="3105546"/>
            <a:ext cx="1824900" cy="27720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rgbClr val="0E7F79"/>
              </a:buClr>
              <a:buSzPts val="5000"/>
              <a:buFont typeface="Arial"/>
              <a:buNone/>
              <a:defRPr sz="2500" b="1" i="0" u="none" strike="noStrike" cap="none">
                <a:solidFill>
                  <a:srgbClr val="0E7F79"/>
                </a:solidFill>
                <a:latin typeface="Space Grotesk"/>
                <a:ea typeface="Space Grotesk"/>
                <a:cs typeface="Space Grotesk"/>
                <a:sym typeface="Space Grotesk"/>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51" name="Google Shape;51;g33390572022_0_103"/>
          <p:cNvSpPr txBox="1">
            <a:spLocks noGrp="1"/>
          </p:cNvSpPr>
          <p:nvPr>
            <p:ph type="body" idx="3"/>
          </p:nvPr>
        </p:nvSpPr>
        <p:spPr>
          <a:xfrm>
            <a:off x="6581648" y="3503726"/>
            <a:ext cx="1824900" cy="5272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100000"/>
              </a:lnSpc>
              <a:spcBef>
                <a:spcPts val="600"/>
              </a:spcBef>
              <a:spcAft>
                <a:spcPts val="0"/>
              </a:spcAft>
              <a:buClr>
                <a:srgbClr val="173300"/>
              </a:buClr>
              <a:buSzPts val="2400"/>
              <a:buFont typeface="Arial"/>
              <a:buNone/>
              <a:defRPr sz="1200" b="0" i="0" u="none" strike="noStrike" cap="none">
                <a:solidFill>
                  <a:srgbClr val="173300"/>
                </a:solidFill>
                <a:latin typeface="Archivo"/>
                <a:ea typeface="Archivo"/>
                <a:cs typeface="Archivo"/>
                <a:sym typeface="Archivo"/>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52" name="Google Shape;52;g33390572022_0_103"/>
          <p:cNvSpPr txBox="1">
            <a:spLocks noGrp="1"/>
          </p:cNvSpPr>
          <p:nvPr>
            <p:ph type="body" idx="4"/>
          </p:nvPr>
        </p:nvSpPr>
        <p:spPr>
          <a:xfrm>
            <a:off x="9091168" y="4861440"/>
            <a:ext cx="1824900" cy="27720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rgbClr val="0E7F79"/>
              </a:buClr>
              <a:buSzPts val="5000"/>
              <a:buFont typeface="Arial"/>
              <a:buNone/>
              <a:defRPr sz="2500" b="1" i="0" u="none" strike="noStrike" cap="none">
                <a:solidFill>
                  <a:srgbClr val="0E7F79"/>
                </a:solidFill>
                <a:latin typeface="Space Grotesk"/>
                <a:ea typeface="Space Grotesk"/>
                <a:cs typeface="Space Grotesk"/>
                <a:sym typeface="Space Grotesk"/>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53" name="Google Shape;53;g33390572022_0_103"/>
          <p:cNvSpPr txBox="1">
            <a:spLocks noGrp="1"/>
          </p:cNvSpPr>
          <p:nvPr>
            <p:ph type="body" idx="5"/>
          </p:nvPr>
        </p:nvSpPr>
        <p:spPr>
          <a:xfrm>
            <a:off x="9091168" y="5259621"/>
            <a:ext cx="1824900" cy="5272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100000"/>
              </a:lnSpc>
              <a:spcBef>
                <a:spcPts val="600"/>
              </a:spcBef>
              <a:spcAft>
                <a:spcPts val="0"/>
              </a:spcAft>
              <a:buClr>
                <a:srgbClr val="173300"/>
              </a:buClr>
              <a:buSzPts val="2400"/>
              <a:buFont typeface="Arial"/>
              <a:buNone/>
              <a:defRPr sz="1200" b="0" i="0" u="none" strike="noStrike" cap="none">
                <a:solidFill>
                  <a:srgbClr val="173300"/>
                </a:solidFill>
                <a:latin typeface="Archivo"/>
                <a:ea typeface="Archivo"/>
                <a:cs typeface="Archivo"/>
                <a:sym typeface="Archivo"/>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54" name="Google Shape;54;g33390572022_0_103"/>
          <p:cNvSpPr txBox="1">
            <a:spLocks noGrp="1"/>
          </p:cNvSpPr>
          <p:nvPr>
            <p:ph type="body" idx="6"/>
          </p:nvPr>
        </p:nvSpPr>
        <p:spPr>
          <a:xfrm>
            <a:off x="9091168" y="2380408"/>
            <a:ext cx="1824900" cy="27720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rgbClr val="E3F8CF"/>
              </a:buClr>
              <a:buSzPts val="5000"/>
              <a:buFont typeface="Arial"/>
              <a:buNone/>
              <a:defRPr sz="2500" b="1" i="0" u="none" strike="noStrike" cap="none">
                <a:solidFill>
                  <a:srgbClr val="E3F8CF"/>
                </a:solidFill>
                <a:latin typeface="Space Grotesk"/>
                <a:ea typeface="Space Grotesk"/>
                <a:cs typeface="Space Grotesk"/>
                <a:sym typeface="Space Grotesk"/>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55" name="Google Shape;55;g33390572022_0_103"/>
          <p:cNvSpPr txBox="1">
            <a:spLocks noGrp="1"/>
          </p:cNvSpPr>
          <p:nvPr>
            <p:ph type="body" idx="7"/>
          </p:nvPr>
        </p:nvSpPr>
        <p:spPr>
          <a:xfrm>
            <a:off x="6600904" y="4861440"/>
            <a:ext cx="1824900" cy="27720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rgbClr val="E3F8CF"/>
              </a:buClr>
              <a:buSzPts val="5000"/>
              <a:buFont typeface="Arial"/>
              <a:buNone/>
              <a:defRPr sz="2500" b="1" i="0" u="none" strike="noStrike" cap="none">
                <a:solidFill>
                  <a:srgbClr val="E3F8CF"/>
                </a:solidFill>
                <a:latin typeface="Space Grotesk"/>
                <a:ea typeface="Space Grotesk"/>
                <a:cs typeface="Space Grotesk"/>
                <a:sym typeface="Space Grotesk"/>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56" name="Google Shape;56;g33390572022_0_103"/>
          <p:cNvSpPr txBox="1">
            <a:spLocks noGrp="1"/>
          </p:cNvSpPr>
          <p:nvPr>
            <p:ph type="body" idx="8"/>
          </p:nvPr>
        </p:nvSpPr>
        <p:spPr>
          <a:xfrm>
            <a:off x="6600904" y="5259621"/>
            <a:ext cx="1824900" cy="5272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100000"/>
              </a:lnSpc>
              <a:spcBef>
                <a:spcPts val="600"/>
              </a:spcBef>
              <a:spcAft>
                <a:spcPts val="0"/>
              </a:spcAft>
              <a:buClr>
                <a:srgbClr val="E3F8CF"/>
              </a:buClr>
              <a:buSzPts val="2400"/>
              <a:buFont typeface="Arial"/>
              <a:buNone/>
              <a:defRPr sz="1200" b="0" i="0" u="none" strike="noStrike" cap="none">
                <a:solidFill>
                  <a:srgbClr val="E3F8CF"/>
                </a:solidFill>
                <a:latin typeface="Archivo"/>
                <a:ea typeface="Archivo"/>
                <a:cs typeface="Archivo"/>
                <a:sym typeface="Archivo"/>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57" name="Google Shape;57;g33390572022_0_103"/>
          <p:cNvSpPr txBox="1">
            <a:spLocks noGrp="1"/>
          </p:cNvSpPr>
          <p:nvPr>
            <p:ph type="sldNum" idx="12"/>
          </p:nvPr>
        </p:nvSpPr>
        <p:spPr>
          <a:xfrm>
            <a:off x="10393622" y="492540"/>
            <a:ext cx="886800" cy="250432"/>
          </a:xfrm>
          <a:prstGeom prst="rect">
            <a:avLst/>
          </a:prstGeom>
          <a:noFill/>
          <a:ln>
            <a:noFill/>
          </a:ln>
        </p:spPr>
        <p:txBody>
          <a:bodyPr spcFirstLastPara="1" wrap="square" lIns="110875" tIns="55425" rIns="110875" bIns="55425" anchor="ctr" anchorCtr="0">
            <a:spAutoFit/>
          </a:bodyPr>
          <a:lstStyle>
            <a:lvl1pPr marL="0" marR="0" lvl="0"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1pPr>
            <a:lvl2pPr marL="0" marR="0" lvl="1"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2pPr>
            <a:lvl3pPr marL="0" marR="0" lvl="2"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3pPr>
            <a:lvl4pPr marL="0" marR="0" lvl="3"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4pPr>
            <a:lvl5pPr marL="0" marR="0" lvl="4"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5pPr>
            <a:lvl6pPr marL="0" marR="0" lvl="5"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6pPr>
            <a:lvl7pPr marL="0" marR="0" lvl="6"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7pPr>
            <a:lvl8pPr marL="0" marR="0" lvl="7"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8pPr>
            <a:lvl9pPr marL="0" marR="0" lvl="8"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9pPr>
          </a:lstStyle>
          <a:p>
            <a:fld id="{00000000-1234-1234-1234-123412341234}" type="slidenum">
              <a:rPr lang="en-US" smtClean="0"/>
              <a:pPr/>
              <a:t>‹#›</a:t>
            </a:fld>
            <a:endParaRPr lang="en-US"/>
          </a:p>
        </p:txBody>
      </p:sp>
      <p:sp>
        <p:nvSpPr>
          <p:cNvPr id="58" name="Google Shape;58;g33390572022_0_103"/>
          <p:cNvSpPr/>
          <p:nvPr/>
        </p:nvSpPr>
        <p:spPr>
          <a:xfrm>
            <a:off x="1047750" y="895287"/>
            <a:ext cx="10188583" cy="0"/>
          </a:xfrm>
          <a:custGeom>
            <a:avLst/>
            <a:gdLst/>
            <a:ahLst/>
            <a:cxnLst/>
            <a:rect l="l" t="t" r="r" b="b"/>
            <a:pathLst>
              <a:path w="16805910" h="120000" extrusionOk="0">
                <a:moveTo>
                  <a:pt x="0" y="0"/>
                </a:moveTo>
                <a:lnTo>
                  <a:pt x="16805771" y="0"/>
                </a:lnTo>
              </a:path>
            </a:pathLst>
          </a:custGeom>
          <a:noFill/>
          <a:ln w="1045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59" name="Google Shape;59;g33390572022_0_103"/>
          <p:cNvSpPr/>
          <p:nvPr/>
        </p:nvSpPr>
        <p:spPr>
          <a:xfrm rot="10800000" flipH="1">
            <a:off x="952500" y="861337"/>
            <a:ext cx="1629950" cy="27600"/>
          </a:xfrm>
          <a:custGeom>
            <a:avLst/>
            <a:gdLst/>
            <a:ahLst/>
            <a:cxnLst/>
            <a:rect l="l" t="t" r="r" b="b"/>
            <a:pathLst>
              <a:path w="2963545" h="120000" extrusionOk="0">
                <a:moveTo>
                  <a:pt x="0" y="0"/>
                </a:moveTo>
                <a:lnTo>
                  <a:pt x="2963260" y="0"/>
                </a:lnTo>
              </a:path>
            </a:pathLst>
          </a:custGeom>
          <a:noFill/>
          <a:ln w="31400" cap="flat" cmpd="sng">
            <a:solidFill>
              <a:srgbClr val="86D9D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4485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2443-9F97-C47A-9E5D-88884D7B859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535DA6C-642C-29C2-B2B2-AFB0873FFC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528B91C-3475-9450-8927-C8C75CDC5EC5}"/>
              </a:ext>
            </a:extLst>
          </p:cNvPr>
          <p:cNvSpPr>
            <a:spLocks noGrp="1"/>
          </p:cNvSpPr>
          <p:nvPr>
            <p:ph type="dt" sz="half" idx="10"/>
          </p:nvPr>
        </p:nvSpPr>
        <p:spPr/>
        <p:txBody>
          <a:bodyPr/>
          <a:lstStyle/>
          <a:p>
            <a:fld id="{82B600F2-53A9-4EE3-A30E-C6EF21FB8760}" type="datetimeFigureOut">
              <a:rPr lang="en-AU" smtClean="0"/>
              <a:t>28/11/2025</a:t>
            </a:fld>
            <a:endParaRPr lang="en-AU"/>
          </a:p>
        </p:txBody>
      </p:sp>
      <p:sp>
        <p:nvSpPr>
          <p:cNvPr id="5" name="Footer Placeholder 4">
            <a:extLst>
              <a:ext uri="{FF2B5EF4-FFF2-40B4-BE49-F238E27FC236}">
                <a16:creationId xmlns:a16="http://schemas.microsoft.com/office/drawing/2014/main" id="{FDAD52A8-C2AB-C77D-7FA6-A471A3311E4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379267-3FFB-B0FD-77FC-AFF6C79E3F26}"/>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866698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Stats-Boxes-Colored-Bg">
  <p:cSld name="1_3-Stats-Boxes-Colored-Bg">
    <p:bg>
      <p:bgPr>
        <a:solidFill>
          <a:srgbClr val="86D9DE"/>
        </a:solidFill>
        <a:effectLst/>
      </p:bgPr>
    </p:bg>
    <p:spTree>
      <p:nvGrpSpPr>
        <p:cNvPr id="1" name="Shape 626"/>
        <p:cNvGrpSpPr/>
        <p:nvPr/>
      </p:nvGrpSpPr>
      <p:grpSpPr>
        <a:xfrm>
          <a:off x="0" y="0"/>
          <a:ext cx="0" cy="0"/>
          <a:chOff x="0" y="0"/>
          <a:chExt cx="0" cy="0"/>
        </a:xfrm>
      </p:grpSpPr>
      <p:sp>
        <p:nvSpPr>
          <p:cNvPr id="627" name="Google Shape;627;g33390572022_0_1517"/>
          <p:cNvSpPr txBox="1">
            <a:spLocks noGrp="1"/>
          </p:cNvSpPr>
          <p:nvPr>
            <p:ph type="body" idx="1"/>
          </p:nvPr>
        </p:nvSpPr>
        <p:spPr>
          <a:xfrm>
            <a:off x="744416" y="3429000"/>
            <a:ext cx="3057750" cy="687450"/>
          </a:xfrm>
          <a:prstGeom prst="rect">
            <a:avLst/>
          </a:prstGeom>
          <a:noFill/>
          <a:ln>
            <a:noFill/>
          </a:ln>
        </p:spPr>
        <p:txBody>
          <a:bodyPr spcFirstLastPara="1" wrap="square" lIns="110875" tIns="55425" rIns="110875" bIns="55425" anchor="ctr" anchorCtr="0">
            <a:noAutofit/>
          </a:bodyPr>
          <a:lstStyle>
            <a:lvl1pPr marL="228600" marR="0" lvl="0" indent="-114300" algn="ctr">
              <a:lnSpc>
                <a:spcPct val="90000"/>
              </a:lnSpc>
              <a:spcBef>
                <a:spcPts val="600"/>
              </a:spcBef>
              <a:spcAft>
                <a:spcPts val="0"/>
              </a:spcAft>
              <a:buClr>
                <a:srgbClr val="0D4B60"/>
              </a:buClr>
              <a:buSzPts val="8000"/>
              <a:buFont typeface="Arial"/>
              <a:buNone/>
              <a:defRPr sz="4000" b="1" i="0" u="none" strike="noStrike" cap="none">
                <a:solidFill>
                  <a:srgbClr val="0D4B60"/>
                </a:solidFill>
                <a:latin typeface="Space Grotesk"/>
                <a:ea typeface="Space Grotesk"/>
                <a:cs typeface="Space Grotesk"/>
                <a:sym typeface="Space Grotesk"/>
              </a:defRPr>
            </a:lvl1pPr>
            <a:lvl2pPr marL="457200" marR="0" lvl="1"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2pPr>
            <a:lvl3pPr marL="685800" marR="0" lvl="2"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3pPr>
            <a:lvl4pPr marL="914400" marR="0" lvl="3"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4pPr>
            <a:lvl5pPr marL="1143000" marR="0" lvl="4"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628" name="Google Shape;628;g33390572022_0_1517"/>
          <p:cNvSpPr txBox="1">
            <a:spLocks noGrp="1"/>
          </p:cNvSpPr>
          <p:nvPr>
            <p:ph type="body" idx="2"/>
          </p:nvPr>
        </p:nvSpPr>
        <p:spPr>
          <a:xfrm>
            <a:off x="929851" y="4861440"/>
            <a:ext cx="2686950" cy="687450"/>
          </a:xfrm>
          <a:prstGeom prst="rect">
            <a:avLst/>
          </a:prstGeom>
          <a:noFill/>
          <a:ln>
            <a:noFill/>
          </a:ln>
        </p:spPr>
        <p:txBody>
          <a:bodyPr spcFirstLastPara="1" wrap="square" lIns="0" tIns="55425" rIns="0" bIns="55425" anchor="b" anchorCtr="0">
            <a:noAutofit/>
          </a:bodyPr>
          <a:lstStyle>
            <a:lvl1pPr marL="228600" marR="0" lvl="0" indent="-114300" algn="ctr">
              <a:lnSpc>
                <a:spcPct val="100000"/>
              </a:lnSpc>
              <a:spcBef>
                <a:spcPts val="600"/>
              </a:spcBef>
              <a:spcAft>
                <a:spcPts val="0"/>
              </a:spcAft>
              <a:buClr>
                <a:srgbClr val="000000"/>
              </a:buClr>
              <a:buSzPts val="2900"/>
              <a:buFont typeface="Arial"/>
              <a:buNone/>
              <a:defRPr sz="1450" b="0" i="0" u="none" strike="noStrike" cap="none">
                <a:solidFill>
                  <a:srgbClr val="000000"/>
                </a:solidFill>
                <a:latin typeface="Archivo Light"/>
                <a:ea typeface="Archivo Light"/>
                <a:cs typeface="Archivo Light"/>
                <a:sym typeface="Archivo Light"/>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629" name="Google Shape;629;g33390572022_0_1517"/>
          <p:cNvSpPr/>
          <p:nvPr/>
        </p:nvSpPr>
        <p:spPr>
          <a:xfrm>
            <a:off x="1047750" y="895287"/>
            <a:ext cx="10188583" cy="0"/>
          </a:xfrm>
          <a:custGeom>
            <a:avLst/>
            <a:gdLst/>
            <a:ahLst/>
            <a:cxnLst/>
            <a:rect l="l" t="t" r="r" b="b"/>
            <a:pathLst>
              <a:path w="16805910" h="120000" extrusionOk="0">
                <a:moveTo>
                  <a:pt x="0" y="0"/>
                </a:moveTo>
                <a:lnTo>
                  <a:pt x="16805771" y="0"/>
                </a:lnTo>
              </a:path>
            </a:pathLst>
          </a:custGeom>
          <a:noFill/>
          <a:ln w="1045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100"/>
          </a:p>
        </p:txBody>
      </p:sp>
      <p:sp>
        <p:nvSpPr>
          <p:cNvPr id="630" name="Google Shape;630;g33390572022_0_1517"/>
          <p:cNvSpPr txBox="1">
            <a:spLocks noGrp="1"/>
          </p:cNvSpPr>
          <p:nvPr>
            <p:ph type="body" idx="3"/>
          </p:nvPr>
        </p:nvSpPr>
        <p:spPr>
          <a:xfrm>
            <a:off x="889562" y="621891"/>
            <a:ext cx="2017800" cy="199350"/>
          </a:xfrm>
          <a:prstGeom prst="rect">
            <a:avLst/>
          </a:prstGeom>
          <a:noFill/>
          <a:ln>
            <a:noFill/>
          </a:ln>
        </p:spPr>
        <p:txBody>
          <a:bodyPr spcFirstLastPara="1" wrap="square" lIns="110875" tIns="55425" rIns="110875" bIns="55425" anchor="t" anchorCtr="0">
            <a:noAutofit/>
          </a:bodyPr>
          <a:lstStyle>
            <a:lvl1pPr marL="228600" marR="0" lvl="0" indent="-114300" algn="l">
              <a:lnSpc>
                <a:spcPct val="90000"/>
              </a:lnSpc>
              <a:spcBef>
                <a:spcPts val="600"/>
              </a:spcBef>
              <a:spcAft>
                <a:spcPts val="0"/>
              </a:spcAft>
              <a:buClr>
                <a:schemeClr val="lt1"/>
              </a:buClr>
              <a:buSzPts val="2000"/>
              <a:buFont typeface="Arial"/>
              <a:buNone/>
              <a:defRPr sz="1000" b="0" i="0" u="none" strike="noStrike" cap="none">
                <a:solidFill>
                  <a:schemeClr val="lt1"/>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631" name="Google Shape;631;g33390572022_0_1517"/>
          <p:cNvSpPr/>
          <p:nvPr/>
        </p:nvSpPr>
        <p:spPr>
          <a:xfrm rot="10800000" flipH="1">
            <a:off x="952500" y="861337"/>
            <a:ext cx="1629950" cy="27600"/>
          </a:xfrm>
          <a:custGeom>
            <a:avLst/>
            <a:gdLst/>
            <a:ahLst/>
            <a:cxnLst/>
            <a:rect l="l" t="t" r="r" b="b"/>
            <a:pathLst>
              <a:path w="2963545" h="120000" extrusionOk="0">
                <a:moveTo>
                  <a:pt x="0" y="0"/>
                </a:moveTo>
                <a:lnTo>
                  <a:pt x="2963260" y="0"/>
                </a:lnTo>
              </a:path>
            </a:pathLst>
          </a:custGeom>
          <a:noFill/>
          <a:ln w="31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100"/>
          </a:p>
        </p:txBody>
      </p:sp>
      <p:sp>
        <p:nvSpPr>
          <p:cNvPr id="632" name="Google Shape;632;g33390572022_0_1517"/>
          <p:cNvSpPr txBox="1">
            <a:spLocks noGrp="1"/>
          </p:cNvSpPr>
          <p:nvPr>
            <p:ph type="body" idx="4"/>
          </p:nvPr>
        </p:nvSpPr>
        <p:spPr>
          <a:xfrm>
            <a:off x="1264376" y="2511240"/>
            <a:ext cx="2017800" cy="199350"/>
          </a:xfrm>
          <a:prstGeom prst="rect">
            <a:avLst/>
          </a:prstGeom>
          <a:noFill/>
          <a:ln>
            <a:noFill/>
          </a:ln>
        </p:spPr>
        <p:txBody>
          <a:bodyPr spcFirstLastPara="1" wrap="square" lIns="110875" tIns="55425" rIns="110875" bIns="55425" anchor="ctr" anchorCtr="0">
            <a:noAutofit/>
          </a:bodyPr>
          <a:lstStyle>
            <a:lvl1pPr marL="228600" marR="0" lvl="0" indent="-114300" algn="ctr">
              <a:lnSpc>
                <a:spcPct val="90000"/>
              </a:lnSpc>
              <a:spcBef>
                <a:spcPts val="600"/>
              </a:spcBef>
              <a:spcAft>
                <a:spcPts val="0"/>
              </a:spcAft>
              <a:buClr>
                <a:srgbClr val="000000"/>
              </a:buClr>
              <a:buSzPts val="2000"/>
              <a:buFont typeface="Arial"/>
              <a:buNone/>
              <a:defRPr sz="1000" b="0" i="0" u="none" strike="noStrike" cap="none">
                <a:solidFill>
                  <a:srgbClr val="000000"/>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4913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54A2-FE7B-8FF1-9ABC-D56992B832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4527AB6-5043-4F21-3868-DED1D44569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609821-30FB-97AE-6151-270BC754AB24}"/>
              </a:ext>
            </a:extLst>
          </p:cNvPr>
          <p:cNvSpPr>
            <a:spLocks noGrp="1"/>
          </p:cNvSpPr>
          <p:nvPr>
            <p:ph type="dt" sz="half" idx="10"/>
          </p:nvPr>
        </p:nvSpPr>
        <p:spPr/>
        <p:txBody>
          <a:bodyPr/>
          <a:lstStyle/>
          <a:p>
            <a:fld id="{82B600F2-53A9-4EE3-A30E-C6EF21FB8760}" type="datetimeFigureOut">
              <a:rPr lang="en-AU" smtClean="0"/>
              <a:t>28/11/2025</a:t>
            </a:fld>
            <a:endParaRPr lang="en-AU"/>
          </a:p>
        </p:txBody>
      </p:sp>
      <p:sp>
        <p:nvSpPr>
          <p:cNvPr id="5" name="Footer Placeholder 4">
            <a:extLst>
              <a:ext uri="{FF2B5EF4-FFF2-40B4-BE49-F238E27FC236}">
                <a16:creationId xmlns:a16="http://schemas.microsoft.com/office/drawing/2014/main" id="{80C455AF-FA9B-439C-36FE-F13F27323E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5CB994D-2DF0-66B1-CB56-190BFBCD7DCB}"/>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165625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C6E6-AD77-B5CE-0218-4E9B5C94A27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6DAE04A-D0A1-1137-1154-DC74615B8D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7F7DBB5-71B0-DC98-0E8B-EADE4926F0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2C89642-EACD-A74D-7CBA-B09C3BA94D88}"/>
              </a:ext>
            </a:extLst>
          </p:cNvPr>
          <p:cNvSpPr>
            <a:spLocks noGrp="1"/>
          </p:cNvSpPr>
          <p:nvPr>
            <p:ph type="dt" sz="half" idx="10"/>
          </p:nvPr>
        </p:nvSpPr>
        <p:spPr/>
        <p:txBody>
          <a:bodyPr/>
          <a:lstStyle/>
          <a:p>
            <a:fld id="{82B600F2-53A9-4EE3-A30E-C6EF21FB8760}" type="datetimeFigureOut">
              <a:rPr lang="en-AU" smtClean="0"/>
              <a:t>28/11/2025</a:t>
            </a:fld>
            <a:endParaRPr lang="en-AU"/>
          </a:p>
        </p:txBody>
      </p:sp>
      <p:sp>
        <p:nvSpPr>
          <p:cNvPr id="6" name="Footer Placeholder 5">
            <a:extLst>
              <a:ext uri="{FF2B5EF4-FFF2-40B4-BE49-F238E27FC236}">
                <a16:creationId xmlns:a16="http://schemas.microsoft.com/office/drawing/2014/main" id="{FCA6AD39-6B11-CB37-D2AE-DD089F72DB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A14A0F5-A7B5-5645-1E0B-4BA89777B70C}"/>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64015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293E-0C8C-A75B-AE2C-F8523D131B2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8CA6F3-6051-59B3-8879-B9FF7D222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A454C8-ECBC-3CAD-56F2-0483FFCAD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C0D47D2-173C-F41D-4673-0EAD71B7D2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EDEA87-97E1-3A49-A058-798BA85848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3C0E105-13C3-DE46-94C2-13F715C07D56}"/>
              </a:ext>
            </a:extLst>
          </p:cNvPr>
          <p:cNvSpPr>
            <a:spLocks noGrp="1"/>
          </p:cNvSpPr>
          <p:nvPr>
            <p:ph type="dt" sz="half" idx="10"/>
          </p:nvPr>
        </p:nvSpPr>
        <p:spPr/>
        <p:txBody>
          <a:bodyPr/>
          <a:lstStyle/>
          <a:p>
            <a:fld id="{82B600F2-53A9-4EE3-A30E-C6EF21FB8760}" type="datetimeFigureOut">
              <a:rPr lang="en-AU" smtClean="0"/>
              <a:t>28/11/2025</a:t>
            </a:fld>
            <a:endParaRPr lang="en-AU"/>
          </a:p>
        </p:txBody>
      </p:sp>
      <p:sp>
        <p:nvSpPr>
          <p:cNvPr id="8" name="Footer Placeholder 7">
            <a:extLst>
              <a:ext uri="{FF2B5EF4-FFF2-40B4-BE49-F238E27FC236}">
                <a16:creationId xmlns:a16="http://schemas.microsoft.com/office/drawing/2014/main" id="{414709D2-C6CB-EFDA-17C6-9B59C81A708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54B6E25-338B-F624-537C-4FDC5833BDFF}"/>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355949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F52F-823D-7388-8A65-B96C1E1D6EA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8216CF4-AD55-EEA5-354A-5C9FB9B36283}"/>
              </a:ext>
            </a:extLst>
          </p:cNvPr>
          <p:cNvSpPr>
            <a:spLocks noGrp="1"/>
          </p:cNvSpPr>
          <p:nvPr>
            <p:ph type="dt" sz="half" idx="10"/>
          </p:nvPr>
        </p:nvSpPr>
        <p:spPr/>
        <p:txBody>
          <a:bodyPr/>
          <a:lstStyle/>
          <a:p>
            <a:fld id="{82B600F2-53A9-4EE3-A30E-C6EF21FB8760}" type="datetimeFigureOut">
              <a:rPr lang="en-AU" smtClean="0"/>
              <a:t>28/11/2025</a:t>
            </a:fld>
            <a:endParaRPr lang="en-AU"/>
          </a:p>
        </p:txBody>
      </p:sp>
      <p:sp>
        <p:nvSpPr>
          <p:cNvPr id="4" name="Footer Placeholder 3">
            <a:extLst>
              <a:ext uri="{FF2B5EF4-FFF2-40B4-BE49-F238E27FC236}">
                <a16:creationId xmlns:a16="http://schemas.microsoft.com/office/drawing/2014/main" id="{3137F5CF-826F-8636-212B-68E2CA4CD97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EB7CEE4-5808-A6C2-BD24-7923AF68B98D}"/>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383296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5689A-9EC6-B26B-D099-AD9675910A5F}"/>
              </a:ext>
            </a:extLst>
          </p:cNvPr>
          <p:cNvSpPr>
            <a:spLocks noGrp="1"/>
          </p:cNvSpPr>
          <p:nvPr>
            <p:ph type="dt" sz="half" idx="10"/>
          </p:nvPr>
        </p:nvSpPr>
        <p:spPr/>
        <p:txBody>
          <a:bodyPr/>
          <a:lstStyle/>
          <a:p>
            <a:fld id="{82B600F2-53A9-4EE3-A30E-C6EF21FB8760}" type="datetimeFigureOut">
              <a:rPr lang="en-AU" smtClean="0"/>
              <a:t>28/11/2025</a:t>
            </a:fld>
            <a:endParaRPr lang="en-AU"/>
          </a:p>
        </p:txBody>
      </p:sp>
      <p:sp>
        <p:nvSpPr>
          <p:cNvPr id="3" name="Footer Placeholder 2">
            <a:extLst>
              <a:ext uri="{FF2B5EF4-FFF2-40B4-BE49-F238E27FC236}">
                <a16:creationId xmlns:a16="http://schemas.microsoft.com/office/drawing/2014/main" id="{C7133A7C-2EE5-F39F-F923-BA367CC7274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987CFED-85D8-3778-52D4-DEE90A3B03C6}"/>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362459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30A0-850E-39B8-8855-0A3E8CEA9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3680D07-7BB4-A15E-9CB0-FAEFCD1875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1723B32-B16F-C928-F1DA-4F2ECAC53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5A6B6-810D-31DC-5DCB-A154CAAEE499}"/>
              </a:ext>
            </a:extLst>
          </p:cNvPr>
          <p:cNvSpPr>
            <a:spLocks noGrp="1"/>
          </p:cNvSpPr>
          <p:nvPr>
            <p:ph type="dt" sz="half" idx="10"/>
          </p:nvPr>
        </p:nvSpPr>
        <p:spPr/>
        <p:txBody>
          <a:bodyPr/>
          <a:lstStyle/>
          <a:p>
            <a:fld id="{82B600F2-53A9-4EE3-A30E-C6EF21FB8760}" type="datetimeFigureOut">
              <a:rPr lang="en-AU" smtClean="0"/>
              <a:t>28/11/2025</a:t>
            </a:fld>
            <a:endParaRPr lang="en-AU"/>
          </a:p>
        </p:txBody>
      </p:sp>
      <p:sp>
        <p:nvSpPr>
          <p:cNvPr id="6" name="Footer Placeholder 5">
            <a:extLst>
              <a:ext uri="{FF2B5EF4-FFF2-40B4-BE49-F238E27FC236}">
                <a16:creationId xmlns:a16="http://schemas.microsoft.com/office/drawing/2014/main" id="{EDC222AA-7430-CD65-CA0F-5F3A0D9CA8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E21A0B-F830-3D0F-5D46-60D0B28889F7}"/>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340007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B2D26-516F-E6C6-4FE5-922DFF2F36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B688FDC-A741-4677-E423-D7C51DD202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AF1CEF8-B732-FC72-5C00-700B1DDA2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72537-D96C-AA17-1C99-740D3415E7AE}"/>
              </a:ext>
            </a:extLst>
          </p:cNvPr>
          <p:cNvSpPr>
            <a:spLocks noGrp="1"/>
          </p:cNvSpPr>
          <p:nvPr>
            <p:ph type="dt" sz="half" idx="10"/>
          </p:nvPr>
        </p:nvSpPr>
        <p:spPr/>
        <p:txBody>
          <a:bodyPr/>
          <a:lstStyle/>
          <a:p>
            <a:fld id="{82B600F2-53A9-4EE3-A30E-C6EF21FB8760}" type="datetimeFigureOut">
              <a:rPr lang="en-AU" smtClean="0"/>
              <a:t>28/11/2025</a:t>
            </a:fld>
            <a:endParaRPr lang="en-AU"/>
          </a:p>
        </p:txBody>
      </p:sp>
      <p:sp>
        <p:nvSpPr>
          <p:cNvPr id="6" name="Footer Placeholder 5">
            <a:extLst>
              <a:ext uri="{FF2B5EF4-FFF2-40B4-BE49-F238E27FC236}">
                <a16:creationId xmlns:a16="http://schemas.microsoft.com/office/drawing/2014/main" id="{B5F7461B-CBB1-48A3-9C59-443DB512B34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504FA97-F935-A572-A22F-D59D02947E20}"/>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314988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C01CAC-9EE0-1C6A-05AB-E5C48DE05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2A97D20-D396-D151-1962-18E612DE2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798F625-2B37-5F86-DDD8-EE84FAA9B6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B600F2-53A9-4EE3-A30E-C6EF21FB8760}" type="datetimeFigureOut">
              <a:rPr lang="en-AU" smtClean="0"/>
              <a:t>28/11/2025</a:t>
            </a:fld>
            <a:endParaRPr lang="en-AU"/>
          </a:p>
        </p:txBody>
      </p:sp>
      <p:sp>
        <p:nvSpPr>
          <p:cNvPr id="5" name="Footer Placeholder 4">
            <a:extLst>
              <a:ext uri="{FF2B5EF4-FFF2-40B4-BE49-F238E27FC236}">
                <a16:creationId xmlns:a16="http://schemas.microsoft.com/office/drawing/2014/main" id="{3F527ED1-EEB8-34BB-D1FC-663A6A838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52AABD6-532E-1964-E86F-1618CF5973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1622E9-13FA-4CAE-BE77-852D875806D0}" type="slidenum">
              <a:rPr lang="en-AU" smtClean="0"/>
              <a:t>‹#›</a:t>
            </a:fld>
            <a:endParaRPr lang="en-AU"/>
          </a:p>
        </p:txBody>
      </p:sp>
    </p:spTree>
    <p:extLst>
      <p:ext uri="{BB962C8B-B14F-4D97-AF65-F5344CB8AC3E}">
        <p14:creationId xmlns:p14="http://schemas.microsoft.com/office/powerpoint/2010/main" val="445618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D6E5D02D-7E96-F97B-B5DE-DD35675F79C5}"/>
              </a:ext>
            </a:extLst>
          </p:cNvPr>
          <p:cNvSpPr/>
          <p:nvPr/>
        </p:nvSpPr>
        <p:spPr>
          <a:xfrm>
            <a:off x="716437" y="914400"/>
            <a:ext cx="4392891" cy="947250"/>
          </a:xfrm>
          <a:prstGeom prst="rect">
            <a:avLst/>
          </a:prstGeom>
          <a:solidFill>
            <a:srgbClr val="FDDF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4" name="Google Shape;954;g31c0684a0e8_0_9"/>
          <p:cNvSpPr/>
          <p:nvPr/>
        </p:nvSpPr>
        <p:spPr>
          <a:xfrm>
            <a:off x="6516313" y="-1313838"/>
            <a:ext cx="9711300" cy="9711300"/>
          </a:xfrm>
          <a:prstGeom prst="ellipse">
            <a:avLst/>
          </a:prstGeom>
          <a:solidFill>
            <a:srgbClr val="86D9DE"/>
          </a:solidFill>
          <a:ln>
            <a:noFill/>
          </a:ln>
        </p:spPr>
        <p:txBody>
          <a:bodyPr spcFirstLastPara="1" wrap="square" lIns="45713" tIns="45713" rIns="45713" bIns="45713" anchor="ctr" anchorCtr="0">
            <a:noAutofit/>
          </a:bodyPr>
          <a:lstStyle/>
          <a:p>
            <a:pPr algn="ctr">
              <a:buClr>
                <a:srgbClr val="000000"/>
              </a:buClr>
              <a:buSzPts val="1400"/>
            </a:pPr>
            <a:endParaRPr sz="700">
              <a:solidFill>
                <a:srgbClr val="000000"/>
              </a:solidFill>
              <a:latin typeface="Inter"/>
              <a:ea typeface="Inter"/>
              <a:cs typeface="Inter"/>
              <a:sym typeface="Inter"/>
            </a:endParaRPr>
          </a:p>
        </p:txBody>
      </p:sp>
      <p:pic>
        <p:nvPicPr>
          <p:cNvPr id="955" name="Google Shape;955;g31c0684a0e8_0_9"/>
          <p:cNvPicPr preferRelativeResize="0"/>
          <p:nvPr/>
        </p:nvPicPr>
        <p:blipFill rotWithShape="1">
          <a:blip r:embed="rId3">
            <a:alphaModFix/>
          </a:blip>
          <a:srcRect/>
          <a:stretch/>
        </p:blipFill>
        <p:spPr>
          <a:xfrm>
            <a:off x="808650" y="5300200"/>
            <a:ext cx="3763700" cy="865650"/>
          </a:xfrm>
          <a:prstGeom prst="rect">
            <a:avLst/>
          </a:prstGeom>
          <a:noFill/>
          <a:ln>
            <a:noFill/>
          </a:ln>
        </p:spPr>
      </p:pic>
      <p:sp>
        <p:nvSpPr>
          <p:cNvPr id="956" name="Google Shape;956;g31c0684a0e8_0_9"/>
          <p:cNvSpPr txBox="1"/>
          <p:nvPr/>
        </p:nvSpPr>
        <p:spPr>
          <a:xfrm>
            <a:off x="808648" y="996000"/>
            <a:ext cx="11383352" cy="1620957"/>
          </a:xfrm>
          <a:prstGeom prst="rect">
            <a:avLst/>
          </a:prstGeom>
          <a:noFill/>
          <a:ln>
            <a:noFill/>
          </a:ln>
        </p:spPr>
        <p:txBody>
          <a:bodyPr spcFirstLastPara="1" wrap="square" lIns="25400" tIns="25400" rIns="25400" bIns="25400" anchor="t" anchorCtr="0">
            <a:spAutoFit/>
          </a:bodyPr>
          <a:lstStyle/>
          <a:p>
            <a:pPr>
              <a:lnSpc>
                <a:spcPct val="85000"/>
              </a:lnSpc>
              <a:buClr>
                <a:srgbClr val="08173B"/>
              </a:buClr>
              <a:buSzPts val="12000"/>
            </a:pPr>
            <a:r>
              <a:rPr lang="en-US" sz="6600" dirty="0">
                <a:latin typeface="Fraunces 9pt" pitchFamily="2" charset="0"/>
                <a:ea typeface="Calibri"/>
                <a:cs typeface="Calibri"/>
                <a:sym typeface="Calibri"/>
              </a:rPr>
              <a:t>Dazychain</a:t>
            </a:r>
            <a:endParaRPr sz="6600" dirty="0">
              <a:latin typeface="Fraunces 9pt" pitchFamily="2" charset="0"/>
              <a:ea typeface="Calibri"/>
              <a:cs typeface="Calibri"/>
              <a:sym typeface="Calibri"/>
            </a:endParaRPr>
          </a:p>
          <a:p>
            <a:pPr>
              <a:lnSpc>
                <a:spcPct val="85000"/>
              </a:lnSpc>
              <a:buClr>
                <a:srgbClr val="00948C"/>
              </a:buClr>
              <a:buSzPts val="12000"/>
            </a:pPr>
            <a:r>
              <a:rPr lang="en-US" sz="5400" dirty="0">
                <a:solidFill>
                  <a:srgbClr val="86D9DE"/>
                </a:solidFill>
                <a:latin typeface="Fraunces 9pt" pitchFamily="2" charset="0"/>
                <a:ea typeface="Calibri"/>
                <a:cs typeface="Calibri"/>
                <a:sym typeface="Calibri"/>
              </a:rPr>
              <a:t>Business case</a:t>
            </a:r>
            <a:endParaRPr sz="5400" dirty="0">
              <a:solidFill>
                <a:srgbClr val="86D9DE"/>
              </a:solidFill>
              <a:latin typeface="Fraunces 9pt" pitchFamily="2" charset="0"/>
              <a:ea typeface="Calibri"/>
              <a:cs typeface="Calibri"/>
              <a:sym typeface="Calibri"/>
            </a:endParaRPr>
          </a:p>
        </p:txBody>
      </p:sp>
      <p:pic>
        <p:nvPicPr>
          <p:cNvPr id="957" name="Google Shape;957;g31c0684a0e8_0_9"/>
          <p:cNvPicPr preferRelativeResize="0"/>
          <p:nvPr/>
        </p:nvPicPr>
        <p:blipFill rotWithShape="1">
          <a:blip r:embed="rId4">
            <a:alphaModFix/>
          </a:blip>
          <a:srcRect/>
          <a:stretch/>
        </p:blipFill>
        <p:spPr>
          <a:xfrm>
            <a:off x="5267306" y="315212"/>
            <a:ext cx="6617250" cy="6227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g33390572022_0_999"/>
          <p:cNvSpPr txBox="1">
            <a:spLocks noGrp="1"/>
          </p:cNvSpPr>
          <p:nvPr>
            <p:ph type="body" idx="1"/>
          </p:nvPr>
        </p:nvSpPr>
        <p:spPr>
          <a:xfrm>
            <a:off x="889563" y="470563"/>
            <a:ext cx="5769150" cy="456450"/>
          </a:xfrm>
          <a:prstGeom prst="rect">
            <a:avLst/>
          </a:prstGeom>
          <a:noFill/>
          <a:ln>
            <a:noFill/>
          </a:ln>
        </p:spPr>
        <p:txBody>
          <a:bodyPr spcFirstLastPara="1" vert="horz" wrap="square" lIns="55438" tIns="27713" rIns="55438" bIns="27713" rtlCol="0" anchor="t" anchorCtr="0">
            <a:noAutofit/>
          </a:bodyPr>
          <a:lstStyle/>
          <a:p>
            <a:pPr marL="0" indent="0" algn="l">
              <a:lnSpc>
                <a:spcPct val="115000"/>
              </a:lnSpc>
              <a:spcBef>
                <a:spcPts val="0"/>
              </a:spcBef>
              <a:buClr>
                <a:schemeClr val="lt1"/>
              </a:buClr>
              <a:buSzPts val="1900"/>
            </a:pPr>
            <a:r>
              <a:rPr lang="en-US" sz="2500" b="0" dirty="0">
                <a:solidFill>
                  <a:schemeClr val="lt1"/>
                </a:solidFill>
                <a:latin typeface="Fraunces 9pt" pitchFamily="2" charset="0"/>
                <a:ea typeface="Calibri" panose="020F0502020204030204" pitchFamily="34" charset="0"/>
                <a:cs typeface="Calibri" panose="020F0502020204030204" pitchFamily="34" charset="0"/>
                <a:sym typeface="Calibri"/>
              </a:rPr>
              <a:t>Conclusion</a:t>
            </a:r>
            <a:endParaRPr sz="2500" b="0" dirty="0">
              <a:solidFill>
                <a:schemeClr val="lt1"/>
              </a:solidFill>
              <a:latin typeface="Fraunces 9pt" pitchFamily="2" charset="0"/>
              <a:ea typeface="Calibri" panose="020F0502020204030204" pitchFamily="34" charset="0"/>
              <a:cs typeface="Calibri" panose="020F0502020204030204" pitchFamily="34" charset="0"/>
              <a:sym typeface="Calibri"/>
            </a:endParaRPr>
          </a:p>
        </p:txBody>
      </p:sp>
      <p:sp>
        <p:nvSpPr>
          <p:cNvPr id="1112" name="Google Shape;1112;g33390572022_0_999"/>
          <p:cNvSpPr/>
          <p:nvPr/>
        </p:nvSpPr>
        <p:spPr>
          <a:xfrm>
            <a:off x="762000" y="1345688"/>
            <a:ext cx="2491883" cy="2339074"/>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BBE5DE"/>
          </a:solidFill>
          <a:ln>
            <a:noFill/>
          </a:ln>
        </p:spPr>
        <p:txBody>
          <a:bodyPr spcFirstLastPara="1" wrap="square" lIns="0" tIns="0" rIns="0" bIns="0" anchor="t" anchorCtr="0">
            <a:noAutofit/>
          </a:bodyPr>
          <a:lstStyle/>
          <a:p>
            <a:pPr>
              <a:buClr>
                <a:srgbClr val="000000"/>
              </a:buClr>
              <a:buSzPts val="2200"/>
            </a:pPr>
            <a:endParaRPr sz="120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3" name="Google Shape;1113;g33390572022_0_999"/>
          <p:cNvSpPr/>
          <p:nvPr/>
        </p:nvSpPr>
        <p:spPr>
          <a:xfrm>
            <a:off x="3539538" y="1360463"/>
            <a:ext cx="2491883" cy="2339074"/>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DFF6F7"/>
          </a:solidFill>
          <a:ln>
            <a:noFill/>
          </a:ln>
        </p:spPr>
        <p:txBody>
          <a:bodyPr spcFirstLastPara="1" wrap="square" lIns="0" tIns="0" rIns="0" bIns="0" anchor="t" anchorCtr="0">
            <a:noAutofit/>
          </a:bodyPr>
          <a:lstStyle/>
          <a:p>
            <a:pPr>
              <a:buClr>
                <a:srgbClr val="000000"/>
              </a:buClr>
              <a:buSzPts val="2200"/>
            </a:pPr>
            <a:endParaRPr sz="120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4" name="Google Shape;1114;g33390572022_0_999"/>
          <p:cNvSpPr/>
          <p:nvPr/>
        </p:nvSpPr>
        <p:spPr>
          <a:xfrm>
            <a:off x="762000" y="4014850"/>
            <a:ext cx="2491883" cy="2122789"/>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DFF6F7"/>
          </a:solidFill>
          <a:ln>
            <a:noFill/>
          </a:ln>
        </p:spPr>
        <p:txBody>
          <a:bodyPr spcFirstLastPara="1" wrap="square" lIns="0" tIns="0" rIns="0" bIns="0" anchor="t" anchorCtr="0">
            <a:noAutofit/>
          </a:bodyPr>
          <a:lstStyle/>
          <a:p>
            <a:pPr>
              <a:buClr>
                <a:srgbClr val="000000"/>
              </a:buClr>
              <a:buSzPts val="2200"/>
            </a:pPr>
            <a:endParaRPr sz="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5" name="Google Shape;1115;g33390572022_0_999"/>
          <p:cNvSpPr/>
          <p:nvPr/>
        </p:nvSpPr>
        <p:spPr>
          <a:xfrm>
            <a:off x="3539521" y="4014850"/>
            <a:ext cx="2491883" cy="2122789"/>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F3EDE6"/>
          </a:solidFill>
          <a:ln>
            <a:noFill/>
          </a:ln>
        </p:spPr>
        <p:txBody>
          <a:bodyPr spcFirstLastPara="1" wrap="square" lIns="0" tIns="0" rIns="0" bIns="0" anchor="t" anchorCtr="0">
            <a:noAutofit/>
          </a:bodyPr>
          <a:lstStyle/>
          <a:p>
            <a:pPr>
              <a:buClr>
                <a:srgbClr val="000000"/>
              </a:buClr>
              <a:buSzPts val="3242"/>
            </a:pPr>
            <a:endParaRPr sz="1720"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6" name="Google Shape;1116;g33390572022_0_999"/>
          <p:cNvSpPr txBox="1"/>
          <p:nvPr/>
        </p:nvSpPr>
        <p:spPr>
          <a:xfrm>
            <a:off x="3694313" y="1446025"/>
            <a:ext cx="2182350" cy="1982708"/>
          </a:xfrm>
          <a:prstGeom prst="rect">
            <a:avLst/>
          </a:prstGeom>
          <a:noFill/>
          <a:ln>
            <a:noFill/>
          </a:ln>
        </p:spPr>
        <p:txBody>
          <a:bodyPr spcFirstLastPara="1" wrap="square" lIns="45713" tIns="45713" rIns="45713" bIns="45713" anchor="t" anchorCtr="0">
            <a:spAutoFit/>
          </a:bodyPr>
          <a:lstStyle/>
          <a:p>
            <a:pPr>
              <a:lnSpc>
                <a:spcPct val="115000"/>
              </a:lnSpc>
              <a:spcBef>
                <a:spcPts val="800"/>
              </a:spcBef>
              <a:spcAft>
                <a:spcPts val="900"/>
              </a:spcAft>
              <a:buClr>
                <a:srgbClr val="000000"/>
              </a:buClr>
              <a:buSzPts val="2942"/>
            </a:pPr>
            <a:r>
              <a:rPr lang="en-US" sz="1350" dirty="0">
                <a:latin typeface="Calibri" panose="020F0502020204030204" pitchFamily="34" charset="0"/>
                <a:ea typeface="Calibri" panose="020F0502020204030204" pitchFamily="34" charset="0"/>
                <a:cs typeface="Calibri" panose="020F0502020204030204" pitchFamily="34" charset="0"/>
                <a:sym typeface="Calibri"/>
              </a:rPr>
              <a:t>By centralizing matter management and automating key processes, we’re positioned to manage legal risks, improve compliance, and deliver higher value with our current resources.</a:t>
            </a:r>
            <a:endParaRPr sz="135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7" name="Google Shape;1117;g33390572022_0_999"/>
          <p:cNvSpPr txBox="1"/>
          <p:nvPr/>
        </p:nvSpPr>
        <p:spPr>
          <a:xfrm>
            <a:off x="856838" y="4190063"/>
            <a:ext cx="2182350" cy="1815996"/>
          </a:xfrm>
          <a:prstGeom prst="rect">
            <a:avLst/>
          </a:prstGeom>
          <a:noFill/>
          <a:ln>
            <a:noFill/>
          </a:ln>
        </p:spPr>
        <p:txBody>
          <a:bodyPr spcFirstLastPara="1" wrap="square" lIns="45713" tIns="45713" rIns="45713" bIns="45713" anchor="t" anchorCtr="0">
            <a:spAutoFit/>
          </a:bodyPr>
          <a:lstStyle/>
          <a:p>
            <a:pPr>
              <a:lnSpc>
                <a:spcPct val="115000"/>
              </a:lnSpc>
              <a:spcBef>
                <a:spcPts val="150"/>
              </a:spcBef>
              <a:spcAft>
                <a:spcPts val="150"/>
              </a:spcAft>
              <a:buClr>
                <a:srgbClr val="000000"/>
              </a:buClr>
              <a:buSzPts val="2300"/>
            </a:pPr>
            <a:r>
              <a:rPr lang="en-US" sz="1350" dirty="0">
                <a:latin typeface="Calibri" panose="020F0502020204030204" pitchFamily="34" charset="0"/>
                <a:ea typeface="Calibri" panose="020F0502020204030204" pitchFamily="34" charset="0"/>
                <a:cs typeface="Calibri" panose="020F0502020204030204" pitchFamily="34" charset="0"/>
                <a:sym typeface="Calibri"/>
              </a:rPr>
              <a:t>Partnering with a proposed provider, Dazychain, with proven expertise in legal matter management systems, ensures that the system will be tailored to meet the Legal team’s specific needs.</a:t>
            </a:r>
            <a:endParaRPr sz="135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8" name="Google Shape;1118;g33390572022_0_999"/>
          <p:cNvSpPr txBox="1"/>
          <p:nvPr/>
        </p:nvSpPr>
        <p:spPr>
          <a:xfrm>
            <a:off x="3615163" y="4190063"/>
            <a:ext cx="2340600" cy="1577084"/>
          </a:xfrm>
          <a:prstGeom prst="rect">
            <a:avLst/>
          </a:prstGeom>
          <a:noFill/>
          <a:ln>
            <a:noFill/>
          </a:ln>
        </p:spPr>
        <p:txBody>
          <a:bodyPr spcFirstLastPara="1" wrap="square" lIns="45713" tIns="45713" rIns="45713" bIns="45713" anchor="t" anchorCtr="0">
            <a:spAutoFit/>
          </a:bodyPr>
          <a:lstStyle/>
          <a:p>
            <a:pPr>
              <a:lnSpc>
                <a:spcPct val="115000"/>
              </a:lnSpc>
              <a:spcBef>
                <a:spcPts val="150"/>
              </a:spcBef>
              <a:spcAft>
                <a:spcPts val="150"/>
              </a:spcAft>
              <a:buClr>
                <a:srgbClr val="000000"/>
              </a:buClr>
              <a:buSzPts val="2300"/>
            </a:pPr>
            <a:r>
              <a:rPr lang="en-US" sz="1350" dirty="0">
                <a:latin typeface="Calibri" panose="020F0502020204030204" pitchFamily="34" charset="0"/>
                <a:ea typeface="Calibri" panose="020F0502020204030204" pitchFamily="34" charset="0"/>
                <a:cs typeface="Calibri" panose="020F0502020204030204" pitchFamily="34" charset="0"/>
                <a:sym typeface="Calibri"/>
              </a:rPr>
              <a:t>Customer support is cost-effective for implementation, system customization, integration, and ongoing optimization, ensuring our long-term success as we evolve.</a:t>
            </a:r>
            <a:endParaRPr sz="135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9" name="Google Shape;1119;g33390572022_0_999"/>
          <p:cNvSpPr txBox="1"/>
          <p:nvPr/>
        </p:nvSpPr>
        <p:spPr>
          <a:xfrm>
            <a:off x="920263" y="1446019"/>
            <a:ext cx="2182350" cy="2571203"/>
          </a:xfrm>
          <a:prstGeom prst="rect">
            <a:avLst/>
          </a:prstGeom>
          <a:noFill/>
          <a:ln>
            <a:noFill/>
          </a:ln>
        </p:spPr>
        <p:txBody>
          <a:bodyPr spcFirstLastPara="1" wrap="square" lIns="45713" tIns="45713" rIns="45713" bIns="45713" anchor="t" anchorCtr="0">
            <a:spAutoFit/>
          </a:bodyPr>
          <a:lstStyle/>
          <a:p>
            <a:pPr>
              <a:lnSpc>
                <a:spcPct val="115000"/>
              </a:lnSpc>
              <a:buClr>
                <a:srgbClr val="000000"/>
              </a:buClr>
              <a:buSzPts val="2942"/>
            </a:pPr>
            <a:r>
              <a:rPr lang="en-US" sz="1350">
                <a:latin typeface="Calibri" panose="020F0502020204030204" pitchFamily="34" charset="0"/>
                <a:ea typeface="Calibri" panose="020F0502020204030204" pitchFamily="34" charset="0"/>
                <a:cs typeface="Calibri" panose="020F0502020204030204" pitchFamily="34" charset="0"/>
                <a:sym typeface="Calibri"/>
              </a:rPr>
              <a:t>Purchasing an in-house legal matter management software is a cost-effective, strategic investment designed to drive operational efficiency, reduce costs, enhance risk management, and support the overall goals of the company.</a:t>
            </a:r>
            <a:endParaRPr sz="1350">
              <a:latin typeface="Calibri" panose="020F0502020204030204" pitchFamily="34" charset="0"/>
              <a:ea typeface="Calibri" panose="020F0502020204030204" pitchFamily="34" charset="0"/>
              <a:cs typeface="Calibri" panose="020F0502020204030204" pitchFamily="34" charset="0"/>
              <a:sym typeface="Calibri"/>
            </a:endParaRPr>
          </a:p>
          <a:p>
            <a:pPr>
              <a:lnSpc>
                <a:spcPct val="115000"/>
              </a:lnSpc>
              <a:spcBef>
                <a:spcPts val="500"/>
              </a:spcBef>
              <a:spcAft>
                <a:spcPts val="150"/>
              </a:spcAft>
              <a:buClr>
                <a:srgbClr val="000000"/>
              </a:buClr>
              <a:buSzPts val="2300"/>
            </a:pPr>
            <a:endParaRPr sz="1350">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Picture 2" descr="A person holding a tablet&#10;&#10;AI-generated content may be incorrect.">
            <a:extLst>
              <a:ext uri="{FF2B5EF4-FFF2-40B4-BE49-F238E27FC236}">
                <a16:creationId xmlns:a16="http://schemas.microsoft.com/office/drawing/2014/main" id="{1D8F7951-1413-F52B-EA83-C11D1994814E}"/>
              </a:ext>
            </a:extLst>
          </p:cNvPr>
          <p:cNvPicPr>
            <a:picLocks noChangeAspect="1"/>
          </p:cNvPicPr>
          <p:nvPr/>
        </p:nvPicPr>
        <p:blipFill>
          <a:blip r:embed="rId3">
            <a:extLst>
              <a:ext uri="{28A0092B-C50C-407E-A947-70E740481C1C}">
                <a14:useLocalDpi xmlns:a14="http://schemas.microsoft.com/office/drawing/2010/main" val="0"/>
              </a:ext>
            </a:extLst>
          </a:blip>
          <a:srcRect r="29961"/>
          <a:stretch>
            <a:fillRect/>
          </a:stretch>
        </p:blipFill>
        <p:spPr>
          <a:xfrm>
            <a:off x="6317042" y="1360463"/>
            <a:ext cx="5018120" cy="47771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g31d595d17e7_0_3"/>
          <p:cNvSpPr txBox="1">
            <a:spLocks noGrp="1"/>
          </p:cNvSpPr>
          <p:nvPr>
            <p:ph type="body" idx="4294967295"/>
          </p:nvPr>
        </p:nvSpPr>
        <p:spPr>
          <a:xfrm>
            <a:off x="889563" y="470563"/>
            <a:ext cx="5769150" cy="456450"/>
          </a:xfrm>
          <a:prstGeom prst="rect">
            <a:avLst/>
          </a:prstGeom>
          <a:noFill/>
          <a:ln>
            <a:noFill/>
          </a:ln>
        </p:spPr>
        <p:txBody>
          <a:bodyPr spcFirstLastPara="1" vert="horz" wrap="square" lIns="55438" tIns="27713" rIns="55438" bIns="27713" rtlCol="0" anchor="t" anchorCtr="0">
            <a:noAutofit/>
          </a:bodyPr>
          <a:lstStyle/>
          <a:p>
            <a:pPr marL="0" indent="0">
              <a:lnSpc>
                <a:spcPct val="115000"/>
              </a:lnSpc>
              <a:spcBef>
                <a:spcPts val="0"/>
              </a:spcBef>
              <a:buClr>
                <a:schemeClr val="lt1"/>
              </a:buClr>
              <a:buSzPts val="1900"/>
              <a:buNone/>
            </a:pPr>
            <a:r>
              <a:rPr lang="en-US" sz="2500" dirty="0">
                <a:solidFill>
                  <a:schemeClr val="dk1"/>
                </a:solidFill>
                <a:latin typeface="Fraunces 9pt" pitchFamily="2" charset="0"/>
                <a:ea typeface="Calibri" panose="020F0502020204030204" pitchFamily="34" charset="0"/>
                <a:cs typeface="Calibri" panose="020F0502020204030204" pitchFamily="34" charset="0"/>
                <a:sym typeface="Calibri"/>
              </a:rPr>
              <a:t>Executive summary</a:t>
            </a:r>
            <a:endParaRPr sz="2500" dirty="0">
              <a:solidFill>
                <a:schemeClr val="dk1"/>
              </a:solidFill>
              <a:latin typeface="Fraunces 9pt" pitchFamily="2" charset="0"/>
              <a:ea typeface="Calibri" panose="020F0502020204030204" pitchFamily="34" charset="0"/>
              <a:cs typeface="Calibri" panose="020F0502020204030204" pitchFamily="34" charset="0"/>
              <a:sym typeface="Calibri"/>
            </a:endParaRPr>
          </a:p>
        </p:txBody>
      </p:sp>
      <p:sp>
        <p:nvSpPr>
          <p:cNvPr id="963" name="Google Shape;963;g31d595d17e7_0_3"/>
          <p:cNvSpPr/>
          <p:nvPr/>
        </p:nvSpPr>
        <p:spPr>
          <a:xfrm>
            <a:off x="664756" y="1383538"/>
            <a:ext cx="5389350" cy="1888200"/>
          </a:xfrm>
          <a:prstGeom prst="roundRect">
            <a:avLst>
              <a:gd name="adj" fmla="val 0"/>
            </a:avLst>
          </a:prstGeom>
          <a:solidFill>
            <a:srgbClr val="F3EDE6"/>
          </a:solidFill>
          <a:ln>
            <a:noFill/>
          </a:ln>
        </p:spPr>
        <p:txBody>
          <a:bodyPr spcFirstLastPara="1" wrap="square" lIns="45713" tIns="22850" rIns="45713" bIns="22850" anchor="ctr" anchorCtr="0">
            <a:noAutofit/>
          </a:bodyPr>
          <a:lstStyle/>
          <a:p>
            <a:pPr algn="ctr">
              <a:buClr>
                <a:srgbClr val="000000"/>
              </a:buClr>
              <a:buSzPts val="1800"/>
            </a:pPr>
            <a:endParaRPr sz="110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64" name="Google Shape;964;g31d595d17e7_0_3"/>
          <p:cNvSpPr/>
          <p:nvPr/>
        </p:nvSpPr>
        <p:spPr>
          <a:xfrm>
            <a:off x="627988" y="3922158"/>
            <a:ext cx="5389350" cy="2430300"/>
          </a:xfrm>
          <a:prstGeom prst="roundRect">
            <a:avLst>
              <a:gd name="adj" fmla="val 0"/>
            </a:avLst>
          </a:prstGeom>
          <a:solidFill>
            <a:srgbClr val="F3EDE6"/>
          </a:solidFill>
          <a:ln>
            <a:noFill/>
          </a:ln>
        </p:spPr>
        <p:txBody>
          <a:bodyPr spcFirstLastPara="1" wrap="square" lIns="45713" tIns="22850" rIns="45713" bIns="22850" anchor="ctr" anchorCtr="0">
            <a:noAutofit/>
          </a:bodyPr>
          <a:lstStyle/>
          <a:p>
            <a:pPr algn="ctr">
              <a:buClr>
                <a:srgbClr val="000000"/>
              </a:buClr>
              <a:buSzPts val="1800"/>
            </a:pPr>
            <a:endParaRPr sz="90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65" name="Google Shape;965;g31d595d17e7_0_3"/>
          <p:cNvSpPr/>
          <p:nvPr/>
        </p:nvSpPr>
        <p:spPr>
          <a:xfrm>
            <a:off x="6240313" y="3922163"/>
            <a:ext cx="5389350" cy="2430300"/>
          </a:xfrm>
          <a:prstGeom prst="roundRect">
            <a:avLst>
              <a:gd name="adj" fmla="val 0"/>
            </a:avLst>
          </a:prstGeom>
          <a:solidFill>
            <a:srgbClr val="F3EDE6"/>
          </a:solidFill>
          <a:ln>
            <a:noFill/>
          </a:ln>
        </p:spPr>
        <p:txBody>
          <a:bodyPr spcFirstLastPara="1" wrap="square" lIns="45713" tIns="22850" rIns="45713" bIns="22850" anchor="ctr" anchorCtr="0">
            <a:noAutofit/>
          </a:bodyPr>
          <a:lstStyle/>
          <a:p>
            <a:pPr algn="ctr">
              <a:buClr>
                <a:srgbClr val="000000"/>
              </a:buClr>
              <a:buSzPts val="1800"/>
            </a:pPr>
            <a:endParaRPr sz="90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66" name="Google Shape;966;g31d595d17e7_0_3"/>
          <p:cNvSpPr/>
          <p:nvPr/>
        </p:nvSpPr>
        <p:spPr>
          <a:xfrm>
            <a:off x="866447" y="1624115"/>
            <a:ext cx="873600" cy="1407000"/>
          </a:xfrm>
          <a:prstGeom prst="roundRect">
            <a:avLst>
              <a:gd name="adj" fmla="val 16667"/>
            </a:avLst>
          </a:prstGeom>
          <a:solidFill>
            <a:srgbClr val="FFFFFF"/>
          </a:solidFill>
          <a:ln>
            <a:noFill/>
          </a:ln>
        </p:spPr>
        <p:txBody>
          <a:bodyPr spcFirstLastPara="1" wrap="square" lIns="45713" tIns="22850" rIns="45713" bIns="22850" anchor="ctr" anchorCtr="0">
            <a:noAutofit/>
          </a:bodyPr>
          <a:lstStyle/>
          <a:p>
            <a:pPr algn="ctr">
              <a:buClr>
                <a:srgbClr val="000000"/>
              </a:buClr>
              <a:buSzPts val="1800"/>
            </a:pPr>
            <a:endParaRPr sz="90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67" name="Google Shape;967;g31d595d17e7_0_3"/>
          <p:cNvSpPr/>
          <p:nvPr/>
        </p:nvSpPr>
        <p:spPr>
          <a:xfrm>
            <a:off x="866447" y="4262508"/>
            <a:ext cx="873600" cy="1407000"/>
          </a:xfrm>
          <a:prstGeom prst="roundRect">
            <a:avLst>
              <a:gd name="adj" fmla="val 16667"/>
            </a:avLst>
          </a:prstGeom>
          <a:solidFill>
            <a:srgbClr val="FFFFFF"/>
          </a:solidFill>
          <a:ln>
            <a:noFill/>
          </a:ln>
        </p:spPr>
        <p:txBody>
          <a:bodyPr spcFirstLastPara="1" wrap="square" lIns="45713" tIns="22850" rIns="45713" bIns="22850" anchor="ctr" anchorCtr="0">
            <a:noAutofit/>
          </a:bodyPr>
          <a:lstStyle/>
          <a:p>
            <a:pPr algn="ctr">
              <a:buClr>
                <a:srgbClr val="000000"/>
              </a:buClr>
              <a:buSzPts val="1800"/>
            </a:pPr>
            <a:endParaRPr sz="90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68" name="Google Shape;968;g31d595d17e7_0_3"/>
          <p:cNvSpPr/>
          <p:nvPr/>
        </p:nvSpPr>
        <p:spPr>
          <a:xfrm>
            <a:off x="6484356" y="4262508"/>
            <a:ext cx="873600" cy="1407000"/>
          </a:xfrm>
          <a:prstGeom prst="roundRect">
            <a:avLst>
              <a:gd name="adj" fmla="val 16667"/>
            </a:avLst>
          </a:prstGeom>
          <a:solidFill>
            <a:srgbClr val="FFFFFF"/>
          </a:solidFill>
          <a:ln>
            <a:noFill/>
          </a:ln>
        </p:spPr>
        <p:txBody>
          <a:bodyPr spcFirstLastPara="1" wrap="square" lIns="45713" tIns="22850" rIns="45713" bIns="22850" anchor="ctr" anchorCtr="0">
            <a:noAutofit/>
          </a:bodyPr>
          <a:lstStyle/>
          <a:p>
            <a:pPr algn="ctr">
              <a:buClr>
                <a:srgbClr val="000000"/>
              </a:buClr>
              <a:buSzPts val="1800"/>
            </a:pPr>
            <a:endParaRPr sz="90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69" name="Google Shape;969;g31d595d17e7_0_3"/>
          <p:cNvSpPr txBox="1"/>
          <p:nvPr/>
        </p:nvSpPr>
        <p:spPr>
          <a:xfrm>
            <a:off x="1963550" y="4509550"/>
            <a:ext cx="3771000" cy="1467048"/>
          </a:xfrm>
          <a:prstGeom prst="rect">
            <a:avLst/>
          </a:prstGeom>
          <a:noFill/>
          <a:ln>
            <a:noFill/>
          </a:ln>
        </p:spPr>
        <p:txBody>
          <a:bodyPr spcFirstLastPara="1" wrap="square" lIns="45713" tIns="22850" rIns="45713" bIns="22850" anchor="t" anchorCtr="0">
            <a:spAutoFit/>
          </a:bodyPr>
          <a:lstStyle/>
          <a:p>
            <a:pPr marL="285750" indent="-285750">
              <a:buFont typeface="Arial" panose="020B0604020202020204" pitchFamily="34" charset="0"/>
              <a:buChar char="•"/>
            </a:pPr>
            <a:r>
              <a:rPr lang="en-US" sz="1400" dirty="0">
                <a:solidFill>
                  <a:srgbClr val="232323"/>
                </a:solidFill>
                <a:latin typeface="Calibri" panose="020F0502020204030204" pitchFamily="34" charset="0"/>
                <a:ea typeface="Calibri" panose="020F0502020204030204" pitchFamily="34" charset="0"/>
                <a:cs typeface="Calibri" panose="020F0502020204030204" pitchFamily="34" charset="0"/>
                <a:sym typeface="Calibri"/>
              </a:rPr>
              <a:t>The in-house legal department is currently facing challenges managing the growing volume and complexity of legal matters </a:t>
            </a:r>
          </a:p>
          <a:p>
            <a:pPr marL="285750" indent="-285750">
              <a:buFont typeface="Arial" panose="020B0604020202020204" pitchFamily="34" charset="0"/>
              <a:buChar char="•"/>
            </a:pPr>
            <a:r>
              <a:rPr lang="en-US" sz="1400" dirty="0">
                <a:solidFill>
                  <a:srgbClr val="232323"/>
                </a:solidFill>
                <a:latin typeface="Calibri" panose="020F0502020204030204" pitchFamily="34" charset="0"/>
                <a:ea typeface="Calibri" panose="020F0502020204030204" pitchFamily="34" charset="0"/>
                <a:cs typeface="Calibri" panose="020F0502020204030204" pitchFamily="34" charset="0"/>
                <a:sym typeface="Calibri"/>
              </a:rPr>
              <a:t>Existing methods of matter tracking is manual and disjointed, creating risk</a:t>
            </a:r>
          </a:p>
          <a:p>
            <a:pPr marL="311150" indent="-285750">
              <a:spcBef>
                <a:spcPts val="500"/>
              </a:spcBef>
              <a:spcAft>
                <a:spcPts val="500"/>
              </a:spcAft>
              <a:buClr>
                <a:srgbClr val="232323"/>
              </a:buClr>
              <a:buSzPts val="2800"/>
              <a:buFont typeface="Arial" panose="020B0604020202020204" pitchFamily="34" charset="0"/>
              <a:buChar char="•"/>
            </a:pPr>
            <a:endParaRPr sz="1400" dirty="0">
              <a:solidFill>
                <a:srgbClr val="232323"/>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70" name="Google Shape;970;g31d595d17e7_0_3"/>
          <p:cNvSpPr txBox="1"/>
          <p:nvPr/>
        </p:nvSpPr>
        <p:spPr>
          <a:xfrm>
            <a:off x="1963556" y="4132211"/>
            <a:ext cx="3918750" cy="346228"/>
          </a:xfrm>
          <a:prstGeom prst="rect">
            <a:avLst/>
          </a:prstGeom>
          <a:noFill/>
          <a:ln>
            <a:noFill/>
          </a:ln>
        </p:spPr>
        <p:txBody>
          <a:bodyPr spcFirstLastPara="1" wrap="square" lIns="45713" tIns="22850" rIns="45713" bIns="22850" anchor="t" anchorCtr="0">
            <a:spAutoFit/>
          </a:bodyPr>
          <a:lstStyle/>
          <a:p>
            <a:pPr>
              <a:buClr>
                <a:srgbClr val="000000"/>
              </a:buClr>
              <a:buSzPts val="3600"/>
            </a:pPr>
            <a:r>
              <a:rPr lang="en-US" sz="1950" b="1">
                <a:solidFill>
                  <a:srgbClr val="08173B"/>
                </a:solidFill>
                <a:latin typeface="Calibri" panose="020F0502020204030204" pitchFamily="34" charset="0"/>
                <a:ea typeface="Calibri" panose="020F0502020204030204" pitchFamily="34" charset="0"/>
                <a:cs typeface="Calibri" panose="020F0502020204030204" pitchFamily="34" charset="0"/>
                <a:sym typeface="Calibri"/>
              </a:rPr>
              <a:t>Current challenges</a:t>
            </a:r>
            <a:endParaRPr sz="8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71" name="Google Shape;971;g31d595d17e7_0_3"/>
          <p:cNvSpPr txBox="1"/>
          <p:nvPr/>
        </p:nvSpPr>
        <p:spPr>
          <a:xfrm>
            <a:off x="7619565" y="4509547"/>
            <a:ext cx="3918750" cy="1554251"/>
          </a:xfrm>
          <a:prstGeom prst="rect">
            <a:avLst/>
          </a:prstGeom>
          <a:noFill/>
          <a:ln>
            <a:noFill/>
          </a:ln>
        </p:spPr>
        <p:txBody>
          <a:bodyPr spcFirstLastPara="1" wrap="square" lIns="45713" tIns="22850" rIns="45713" bIns="22850" anchor="t" anchorCtr="0">
            <a:spAutoFit/>
          </a:bodyPr>
          <a:lstStyle/>
          <a:p>
            <a:r>
              <a:rPr lang="en-US" sz="1400" dirty="0">
                <a:solidFill>
                  <a:srgbClr val="232323"/>
                </a:solidFill>
                <a:latin typeface="Calibri" panose="020F0502020204030204" pitchFamily="34" charset="0"/>
                <a:ea typeface="Calibri" panose="020F0502020204030204" pitchFamily="34" charset="0"/>
                <a:cs typeface="Calibri" panose="020F0502020204030204" pitchFamily="34" charset="0"/>
                <a:sym typeface="Calibri"/>
              </a:rPr>
              <a:t>To address these issues and improve productivity, we propose investing in Dazychain Legal Matter Management System (LMS) to:</a:t>
            </a:r>
          </a:p>
          <a:p>
            <a:pPr marL="285750" indent="-285750">
              <a:buFont typeface="Arial" panose="020B0604020202020204" pitchFamily="34" charset="0"/>
              <a:buChar char="•"/>
            </a:pPr>
            <a:r>
              <a:rPr lang="en-US" sz="1400" dirty="0">
                <a:solidFill>
                  <a:srgbClr val="232323"/>
                </a:solidFill>
                <a:latin typeface="Calibri" panose="020F0502020204030204" pitchFamily="34" charset="0"/>
                <a:ea typeface="Calibri" panose="020F0502020204030204" pitchFamily="34" charset="0"/>
                <a:cs typeface="Calibri" panose="020F0502020204030204" pitchFamily="34" charset="0"/>
                <a:sym typeface="Calibri"/>
              </a:rPr>
              <a:t>Streamline and centralize matter and document management</a:t>
            </a:r>
          </a:p>
          <a:p>
            <a:pPr marL="285750" indent="-285750">
              <a:buFont typeface="Arial" panose="020B0604020202020204" pitchFamily="34" charset="0"/>
              <a:buChar char="•"/>
            </a:pPr>
            <a:r>
              <a:rPr lang="en-US" sz="1400" dirty="0">
                <a:solidFill>
                  <a:srgbClr val="232323"/>
                </a:solidFill>
                <a:latin typeface="Calibri" panose="020F0502020204030204" pitchFamily="34" charset="0"/>
                <a:ea typeface="Calibri" panose="020F0502020204030204" pitchFamily="34" charset="0"/>
                <a:cs typeface="Calibri" panose="020F0502020204030204" pitchFamily="34" charset="0"/>
                <a:sym typeface="Calibri"/>
              </a:rPr>
              <a:t>Improve efficiency and service delivery</a:t>
            </a:r>
          </a:p>
          <a:p>
            <a:pPr marL="285750" indent="-285750">
              <a:buFont typeface="Arial" panose="020B0604020202020204" pitchFamily="34" charset="0"/>
              <a:buChar char="•"/>
            </a:pPr>
            <a:r>
              <a:rPr lang="en-US" sz="1400" dirty="0">
                <a:solidFill>
                  <a:srgbClr val="232323"/>
                </a:solidFill>
                <a:latin typeface="Calibri" panose="020F0502020204030204" pitchFamily="34" charset="0"/>
                <a:ea typeface="Calibri" panose="020F0502020204030204" pitchFamily="34" charset="0"/>
                <a:cs typeface="Calibri" panose="020F0502020204030204" pitchFamily="34" charset="0"/>
                <a:sym typeface="Calibri"/>
              </a:rPr>
              <a:t>Facilitate rapid decision-making</a:t>
            </a:r>
          </a:p>
        </p:txBody>
      </p:sp>
      <p:sp>
        <p:nvSpPr>
          <p:cNvPr id="972" name="Google Shape;972;g31d595d17e7_0_3"/>
          <p:cNvSpPr txBox="1"/>
          <p:nvPr/>
        </p:nvSpPr>
        <p:spPr>
          <a:xfrm>
            <a:off x="7619565" y="4132211"/>
            <a:ext cx="3918750" cy="346228"/>
          </a:xfrm>
          <a:prstGeom prst="rect">
            <a:avLst/>
          </a:prstGeom>
          <a:noFill/>
          <a:ln>
            <a:noFill/>
          </a:ln>
        </p:spPr>
        <p:txBody>
          <a:bodyPr spcFirstLastPara="1" wrap="square" lIns="45713" tIns="22850" rIns="45713" bIns="22850" anchor="t" anchorCtr="0">
            <a:spAutoFit/>
          </a:bodyPr>
          <a:lstStyle/>
          <a:p>
            <a:pPr>
              <a:buClr>
                <a:srgbClr val="000000"/>
              </a:buClr>
              <a:buSzPts val="3600"/>
            </a:pPr>
            <a:r>
              <a:rPr lang="en-US" sz="1950" b="1">
                <a:solidFill>
                  <a:srgbClr val="08173B"/>
                </a:solidFill>
                <a:latin typeface="Calibri" panose="020F0502020204030204" pitchFamily="34" charset="0"/>
                <a:ea typeface="Calibri" panose="020F0502020204030204" pitchFamily="34" charset="0"/>
                <a:cs typeface="Calibri" panose="020F0502020204030204" pitchFamily="34" charset="0"/>
                <a:sym typeface="Calibri"/>
              </a:rPr>
              <a:t>Proposed solution</a:t>
            </a:r>
            <a:endParaRPr sz="8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73" name="Google Shape;973;g31d595d17e7_0_3"/>
          <p:cNvSpPr/>
          <p:nvPr/>
        </p:nvSpPr>
        <p:spPr>
          <a:xfrm>
            <a:off x="6605166" y="4568861"/>
            <a:ext cx="631968" cy="794310"/>
          </a:xfrm>
          <a:custGeom>
            <a:avLst/>
            <a:gdLst/>
            <a:ahLst/>
            <a:cxnLst/>
            <a:rect l="l" t="t" r="r" b="b"/>
            <a:pathLst>
              <a:path w="763" h="956" extrusionOk="0">
                <a:moveTo>
                  <a:pt x="415" y="165"/>
                </a:moveTo>
                <a:cubicBezTo>
                  <a:pt x="394" y="161"/>
                  <a:pt x="372" y="161"/>
                  <a:pt x="351" y="164"/>
                </a:cubicBezTo>
                <a:cubicBezTo>
                  <a:pt x="222" y="181"/>
                  <a:pt x="132" y="326"/>
                  <a:pt x="194" y="456"/>
                </a:cubicBezTo>
                <a:cubicBezTo>
                  <a:pt x="223" y="516"/>
                  <a:pt x="244" y="576"/>
                  <a:pt x="255" y="641"/>
                </a:cubicBezTo>
                <a:cubicBezTo>
                  <a:pt x="256" y="648"/>
                  <a:pt x="257" y="657"/>
                  <a:pt x="267" y="659"/>
                </a:cubicBezTo>
                <a:cubicBezTo>
                  <a:pt x="269" y="660"/>
                  <a:pt x="269" y="660"/>
                  <a:pt x="269" y="660"/>
                </a:cubicBezTo>
                <a:cubicBezTo>
                  <a:pt x="271" y="660"/>
                  <a:pt x="271" y="660"/>
                  <a:pt x="271" y="660"/>
                </a:cubicBezTo>
                <a:cubicBezTo>
                  <a:pt x="346" y="660"/>
                  <a:pt x="420" y="660"/>
                  <a:pt x="495" y="660"/>
                </a:cubicBezTo>
                <a:cubicBezTo>
                  <a:pt x="496" y="660"/>
                  <a:pt x="498" y="659"/>
                  <a:pt x="499" y="659"/>
                </a:cubicBezTo>
                <a:cubicBezTo>
                  <a:pt x="511" y="654"/>
                  <a:pt x="509" y="642"/>
                  <a:pt x="511" y="632"/>
                </a:cubicBezTo>
                <a:cubicBezTo>
                  <a:pt x="524" y="573"/>
                  <a:pt x="542" y="516"/>
                  <a:pt x="569" y="461"/>
                </a:cubicBezTo>
                <a:cubicBezTo>
                  <a:pt x="635" y="326"/>
                  <a:pt x="542" y="182"/>
                  <a:pt x="415" y="165"/>
                </a:cubicBezTo>
                <a:close/>
                <a:moveTo>
                  <a:pt x="542" y="459"/>
                </a:moveTo>
                <a:cubicBezTo>
                  <a:pt x="516" y="510"/>
                  <a:pt x="498" y="564"/>
                  <a:pt x="491" y="621"/>
                </a:cubicBezTo>
                <a:cubicBezTo>
                  <a:pt x="490" y="627"/>
                  <a:pt x="486" y="632"/>
                  <a:pt x="483" y="636"/>
                </a:cubicBezTo>
                <a:cubicBezTo>
                  <a:pt x="415" y="636"/>
                  <a:pt x="347" y="636"/>
                  <a:pt x="279" y="636"/>
                </a:cubicBezTo>
                <a:cubicBezTo>
                  <a:pt x="278" y="630"/>
                  <a:pt x="278" y="625"/>
                  <a:pt x="277" y="620"/>
                </a:cubicBezTo>
                <a:cubicBezTo>
                  <a:pt x="276" y="617"/>
                  <a:pt x="276" y="615"/>
                  <a:pt x="276" y="612"/>
                </a:cubicBezTo>
                <a:cubicBezTo>
                  <a:pt x="266" y="577"/>
                  <a:pt x="257" y="543"/>
                  <a:pt x="248" y="508"/>
                </a:cubicBezTo>
                <a:cubicBezTo>
                  <a:pt x="247" y="507"/>
                  <a:pt x="247" y="506"/>
                  <a:pt x="247" y="504"/>
                </a:cubicBezTo>
                <a:cubicBezTo>
                  <a:pt x="241" y="494"/>
                  <a:pt x="236" y="483"/>
                  <a:pt x="231" y="472"/>
                </a:cubicBezTo>
                <a:cubicBezTo>
                  <a:pt x="231" y="472"/>
                  <a:pt x="231" y="472"/>
                  <a:pt x="231" y="472"/>
                </a:cubicBezTo>
                <a:cubicBezTo>
                  <a:pt x="229" y="470"/>
                  <a:pt x="228" y="467"/>
                  <a:pt x="227" y="464"/>
                </a:cubicBezTo>
                <a:cubicBezTo>
                  <a:pt x="227" y="464"/>
                  <a:pt x="227" y="464"/>
                  <a:pt x="227" y="464"/>
                </a:cubicBezTo>
                <a:cubicBezTo>
                  <a:pt x="225" y="462"/>
                  <a:pt x="224" y="459"/>
                  <a:pt x="222" y="456"/>
                </a:cubicBezTo>
                <a:cubicBezTo>
                  <a:pt x="222" y="457"/>
                  <a:pt x="222" y="457"/>
                  <a:pt x="222" y="457"/>
                </a:cubicBezTo>
                <a:cubicBezTo>
                  <a:pt x="221" y="454"/>
                  <a:pt x="220" y="451"/>
                  <a:pt x="218" y="448"/>
                </a:cubicBezTo>
                <a:cubicBezTo>
                  <a:pt x="219" y="448"/>
                  <a:pt x="219" y="448"/>
                  <a:pt x="219" y="448"/>
                </a:cubicBezTo>
                <a:cubicBezTo>
                  <a:pt x="217" y="446"/>
                  <a:pt x="216" y="443"/>
                  <a:pt x="215" y="440"/>
                </a:cubicBezTo>
                <a:cubicBezTo>
                  <a:pt x="211" y="437"/>
                  <a:pt x="211" y="433"/>
                  <a:pt x="210" y="428"/>
                </a:cubicBezTo>
                <a:cubicBezTo>
                  <a:pt x="210" y="428"/>
                  <a:pt x="210" y="428"/>
                  <a:pt x="210" y="428"/>
                </a:cubicBezTo>
                <a:cubicBezTo>
                  <a:pt x="203" y="419"/>
                  <a:pt x="205" y="406"/>
                  <a:pt x="200" y="396"/>
                </a:cubicBezTo>
                <a:cubicBezTo>
                  <a:pt x="200" y="377"/>
                  <a:pt x="200" y="359"/>
                  <a:pt x="200" y="340"/>
                </a:cubicBezTo>
                <a:cubicBezTo>
                  <a:pt x="207" y="318"/>
                  <a:pt x="211" y="295"/>
                  <a:pt x="227" y="276"/>
                </a:cubicBezTo>
                <a:cubicBezTo>
                  <a:pt x="227" y="276"/>
                  <a:pt x="227" y="276"/>
                  <a:pt x="227" y="276"/>
                </a:cubicBezTo>
                <a:cubicBezTo>
                  <a:pt x="228" y="274"/>
                  <a:pt x="229" y="273"/>
                  <a:pt x="230" y="271"/>
                </a:cubicBezTo>
                <a:cubicBezTo>
                  <a:pt x="230" y="271"/>
                  <a:pt x="230" y="271"/>
                  <a:pt x="230" y="271"/>
                </a:cubicBezTo>
                <a:cubicBezTo>
                  <a:pt x="230" y="268"/>
                  <a:pt x="231" y="265"/>
                  <a:pt x="235" y="264"/>
                </a:cubicBezTo>
                <a:cubicBezTo>
                  <a:pt x="236" y="265"/>
                  <a:pt x="236" y="265"/>
                  <a:pt x="236" y="265"/>
                </a:cubicBezTo>
                <a:cubicBezTo>
                  <a:pt x="237" y="266"/>
                  <a:pt x="237" y="266"/>
                  <a:pt x="237" y="266"/>
                </a:cubicBezTo>
                <a:cubicBezTo>
                  <a:pt x="237" y="266"/>
                  <a:pt x="237" y="266"/>
                  <a:pt x="237" y="266"/>
                </a:cubicBezTo>
                <a:cubicBezTo>
                  <a:pt x="237" y="264"/>
                  <a:pt x="237" y="262"/>
                  <a:pt x="237" y="260"/>
                </a:cubicBezTo>
                <a:cubicBezTo>
                  <a:pt x="239" y="257"/>
                  <a:pt x="241" y="255"/>
                  <a:pt x="243" y="253"/>
                </a:cubicBezTo>
                <a:cubicBezTo>
                  <a:pt x="244" y="251"/>
                  <a:pt x="246" y="249"/>
                  <a:pt x="247" y="248"/>
                </a:cubicBezTo>
                <a:cubicBezTo>
                  <a:pt x="248" y="247"/>
                  <a:pt x="250" y="245"/>
                  <a:pt x="251" y="244"/>
                </a:cubicBezTo>
                <a:cubicBezTo>
                  <a:pt x="251" y="244"/>
                  <a:pt x="251" y="244"/>
                  <a:pt x="251" y="244"/>
                </a:cubicBezTo>
                <a:cubicBezTo>
                  <a:pt x="252" y="243"/>
                  <a:pt x="254" y="241"/>
                  <a:pt x="255" y="240"/>
                </a:cubicBezTo>
                <a:cubicBezTo>
                  <a:pt x="255" y="240"/>
                  <a:pt x="255" y="240"/>
                  <a:pt x="255" y="240"/>
                </a:cubicBezTo>
                <a:cubicBezTo>
                  <a:pt x="256" y="239"/>
                  <a:pt x="258" y="237"/>
                  <a:pt x="259" y="236"/>
                </a:cubicBezTo>
                <a:cubicBezTo>
                  <a:pt x="262" y="233"/>
                  <a:pt x="265" y="231"/>
                  <a:pt x="268" y="228"/>
                </a:cubicBezTo>
                <a:cubicBezTo>
                  <a:pt x="270" y="227"/>
                  <a:pt x="272" y="225"/>
                  <a:pt x="274" y="223"/>
                </a:cubicBezTo>
                <a:cubicBezTo>
                  <a:pt x="274" y="223"/>
                  <a:pt x="274" y="223"/>
                  <a:pt x="274" y="223"/>
                </a:cubicBezTo>
                <a:cubicBezTo>
                  <a:pt x="276" y="222"/>
                  <a:pt x="277" y="221"/>
                  <a:pt x="279" y="220"/>
                </a:cubicBezTo>
                <a:cubicBezTo>
                  <a:pt x="279" y="220"/>
                  <a:pt x="279" y="220"/>
                  <a:pt x="279" y="220"/>
                </a:cubicBezTo>
                <a:cubicBezTo>
                  <a:pt x="281" y="218"/>
                  <a:pt x="284" y="217"/>
                  <a:pt x="286" y="215"/>
                </a:cubicBezTo>
                <a:cubicBezTo>
                  <a:pt x="286" y="215"/>
                  <a:pt x="286" y="215"/>
                  <a:pt x="286" y="215"/>
                </a:cubicBezTo>
                <a:cubicBezTo>
                  <a:pt x="295" y="207"/>
                  <a:pt x="304" y="203"/>
                  <a:pt x="315" y="200"/>
                </a:cubicBezTo>
                <a:cubicBezTo>
                  <a:pt x="318" y="199"/>
                  <a:pt x="320" y="198"/>
                  <a:pt x="323" y="197"/>
                </a:cubicBezTo>
                <a:cubicBezTo>
                  <a:pt x="426" y="158"/>
                  <a:pt x="546" y="229"/>
                  <a:pt x="563" y="338"/>
                </a:cubicBezTo>
                <a:cubicBezTo>
                  <a:pt x="570" y="382"/>
                  <a:pt x="562" y="421"/>
                  <a:pt x="542" y="459"/>
                </a:cubicBezTo>
                <a:close/>
                <a:moveTo>
                  <a:pt x="215" y="440"/>
                </a:moveTo>
                <a:cubicBezTo>
                  <a:pt x="215" y="440"/>
                  <a:pt x="215" y="440"/>
                  <a:pt x="215" y="440"/>
                </a:cubicBezTo>
                <a:cubicBezTo>
                  <a:pt x="215" y="440"/>
                  <a:pt x="215" y="440"/>
                  <a:pt x="215" y="440"/>
                </a:cubicBezTo>
                <a:close/>
                <a:moveTo>
                  <a:pt x="481" y="676"/>
                </a:moveTo>
                <a:cubicBezTo>
                  <a:pt x="440" y="676"/>
                  <a:pt x="398" y="676"/>
                  <a:pt x="357" y="676"/>
                </a:cubicBezTo>
                <a:cubicBezTo>
                  <a:pt x="332" y="676"/>
                  <a:pt x="308" y="676"/>
                  <a:pt x="283" y="676"/>
                </a:cubicBezTo>
                <a:cubicBezTo>
                  <a:pt x="276" y="676"/>
                  <a:pt x="269" y="676"/>
                  <a:pt x="267" y="685"/>
                </a:cubicBezTo>
                <a:cubicBezTo>
                  <a:pt x="266" y="691"/>
                  <a:pt x="266" y="698"/>
                  <a:pt x="275" y="699"/>
                </a:cubicBezTo>
                <a:cubicBezTo>
                  <a:pt x="347" y="701"/>
                  <a:pt x="419" y="701"/>
                  <a:pt x="491" y="699"/>
                </a:cubicBezTo>
                <a:cubicBezTo>
                  <a:pt x="499" y="697"/>
                  <a:pt x="501" y="691"/>
                  <a:pt x="498" y="684"/>
                </a:cubicBezTo>
                <a:cubicBezTo>
                  <a:pt x="495" y="677"/>
                  <a:pt x="488" y="676"/>
                  <a:pt x="481" y="676"/>
                </a:cubicBezTo>
                <a:close/>
                <a:moveTo>
                  <a:pt x="471" y="720"/>
                </a:moveTo>
                <a:cubicBezTo>
                  <a:pt x="414" y="720"/>
                  <a:pt x="357" y="720"/>
                  <a:pt x="300" y="719"/>
                </a:cubicBezTo>
                <a:cubicBezTo>
                  <a:pt x="297" y="719"/>
                  <a:pt x="292" y="718"/>
                  <a:pt x="291" y="724"/>
                </a:cubicBezTo>
                <a:cubicBezTo>
                  <a:pt x="280" y="737"/>
                  <a:pt x="287" y="743"/>
                  <a:pt x="300" y="744"/>
                </a:cubicBezTo>
                <a:cubicBezTo>
                  <a:pt x="323" y="744"/>
                  <a:pt x="347" y="744"/>
                  <a:pt x="370" y="744"/>
                </a:cubicBezTo>
                <a:cubicBezTo>
                  <a:pt x="401" y="744"/>
                  <a:pt x="432" y="744"/>
                  <a:pt x="463" y="744"/>
                </a:cubicBezTo>
                <a:cubicBezTo>
                  <a:pt x="471" y="744"/>
                  <a:pt x="477" y="742"/>
                  <a:pt x="479" y="735"/>
                </a:cubicBezTo>
                <a:cubicBezTo>
                  <a:pt x="481" y="728"/>
                  <a:pt x="480" y="722"/>
                  <a:pt x="471" y="720"/>
                </a:cubicBezTo>
                <a:close/>
                <a:moveTo>
                  <a:pt x="85" y="147"/>
                </a:moveTo>
                <a:cubicBezTo>
                  <a:pt x="111" y="167"/>
                  <a:pt x="136" y="187"/>
                  <a:pt x="162" y="207"/>
                </a:cubicBezTo>
                <a:cubicBezTo>
                  <a:pt x="168" y="212"/>
                  <a:pt x="175" y="216"/>
                  <a:pt x="181" y="208"/>
                </a:cubicBezTo>
                <a:cubicBezTo>
                  <a:pt x="187" y="201"/>
                  <a:pt x="182" y="195"/>
                  <a:pt x="176" y="190"/>
                </a:cubicBezTo>
                <a:cubicBezTo>
                  <a:pt x="149" y="169"/>
                  <a:pt x="123" y="148"/>
                  <a:pt x="97" y="127"/>
                </a:cubicBezTo>
                <a:cubicBezTo>
                  <a:pt x="94" y="125"/>
                  <a:pt x="91" y="124"/>
                  <a:pt x="88" y="123"/>
                </a:cubicBezTo>
                <a:cubicBezTo>
                  <a:pt x="83" y="124"/>
                  <a:pt x="80" y="126"/>
                  <a:pt x="78" y="130"/>
                </a:cubicBezTo>
                <a:cubicBezTo>
                  <a:pt x="75" y="138"/>
                  <a:pt x="80" y="142"/>
                  <a:pt x="85" y="147"/>
                </a:cubicBezTo>
                <a:close/>
                <a:moveTo>
                  <a:pt x="153" y="499"/>
                </a:moveTo>
                <a:cubicBezTo>
                  <a:pt x="126" y="520"/>
                  <a:pt x="98" y="542"/>
                  <a:pt x="71" y="564"/>
                </a:cubicBezTo>
                <a:cubicBezTo>
                  <a:pt x="67" y="567"/>
                  <a:pt x="65" y="572"/>
                  <a:pt x="68" y="577"/>
                </a:cubicBezTo>
                <a:cubicBezTo>
                  <a:pt x="70" y="581"/>
                  <a:pt x="74" y="584"/>
                  <a:pt x="79" y="583"/>
                </a:cubicBezTo>
                <a:cubicBezTo>
                  <a:pt x="81" y="583"/>
                  <a:pt x="83" y="582"/>
                  <a:pt x="84" y="581"/>
                </a:cubicBezTo>
                <a:cubicBezTo>
                  <a:pt x="112" y="559"/>
                  <a:pt x="141" y="540"/>
                  <a:pt x="167" y="516"/>
                </a:cubicBezTo>
                <a:cubicBezTo>
                  <a:pt x="171" y="511"/>
                  <a:pt x="178" y="506"/>
                  <a:pt x="171" y="499"/>
                </a:cubicBezTo>
                <a:cubicBezTo>
                  <a:pt x="166" y="495"/>
                  <a:pt x="159" y="495"/>
                  <a:pt x="153" y="499"/>
                </a:cubicBezTo>
                <a:close/>
                <a:moveTo>
                  <a:pt x="594" y="205"/>
                </a:moveTo>
                <a:cubicBezTo>
                  <a:pt x="619" y="186"/>
                  <a:pt x="643" y="167"/>
                  <a:pt x="668" y="148"/>
                </a:cubicBezTo>
                <a:cubicBezTo>
                  <a:pt x="672" y="145"/>
                  <a:pt x="677" y="142"/>
                  <a:pt x="677" y="134"/>
                </a:cubicBezTo>
                <a:cubicBezTo>
                  <a:pt x="677" y="131"/>
                  <a:pt x="675" y="127"/>
                  <a:pt x="670" y="124"/>
                </a:cubicBezTo>
                <a:cubicBezTo>
                  <a:pt x="665" y="121"/>
                  <a:pt x="660" y="125"/>
                  <a:pt x="656" y="128"/>
                </a:cubicBezTo>
                <a:cubicBezTo>
                  <a:pt x="630" y="148"/>
                  <a:pt x="605" y="168"/>
                  <a:pt x="579" y="188"/>
                </a:cubicBezTo>
                <a:cubicBezTo>
                  <a:pt x="573" y="193"/>
                  <a:pt x="566" y="199"/>
                  <a:pt x="574" y="208"/>
                </a:cubicBezTo>
                <a:cubicBezTo>
                  <a:pt x="581" y="216"/>
                  <a:pt x="588" y="210"/>
                  <a:pt x="594" y="205"/>
                </a:cubicBezTo>
                <a:close/>
                <a:moveTo>
                  <a:pt x="683" y="558"/>
                </a:moveTo>
                <a:cubicBezTo>
                  <a:pt x="665" y="543"/>
                  <a:pt x="648" y="529"/>
                  <a:pt x="628" y="516"/>
                </a:cubicBezTo>
                <a:cubicBezTo>
                  <a:pt x="619" y="510"/>
                  <a:pt x="613" y="497"/>
                  <a:pt x="602" y="498"/>
                </a:cubicBezTo>
                <a:cubicBezTo>
                  <a:pt x="594" y="499"/>
                  <a:pt x="589" y="497"/>
                  <a:pt x="587" y="503"/>
                </a:cubicBezTo>
                <a:cubicBezTo>
                  <a:pt x="585" y="509"/>
                  <a:pt x="589" y="514"/>
                  <a:pt x="594" y="518"/>
                </a:cubicBezTo>
                <a:cubicBezTo>
                  <a:pt x="619" y="537"/>
                  <a:pt x="644" y="557"/>
                  <a:pt x="670" y="576"/>
                </a:cubicBezTo>
                <a:cubicBezTo>
                  <a:pt x="675" y="580"/>
                  <a:pt x="681" y="589"/>
                  <a:pt x="689" y="578"/>
                </a:cubicBezTo>
                <a:cubicBezTo>
                  <a:pt x="698" y="567"/>
                  <a:pt x="687" y="562"/>
                  <a:pt x="683" y="558"/>
                </a:cubicBezTo>
                <a:close/>
                <a:moveTo>
                  <a:pt x="374" y="124"/>
                </a:moveTo>
                <a:cubicBezTo>
                  <a:pt x="377" y="130"/>
                  <a:pt x="382" y="129"/>
                  <a:pt x="387" y="127"/>
                </a:cubicBezTo>
                <a:cubicBezTo>
                  <a:pt x="389" y="126"/>
                  <a:pt x="392" y="124"/>
                  <a:pt x="392" y="122"/>
                </a:cubicBezTo>
                <a:cubicBezTo>
                  <a:pt x="396" y="84"/>
                  <a:pt x="394" y="47"/>
                  <a:pt x="393" y="9"/>
                </a:cubicBezTo>
                <a:cubicBezTo>
                  <a:pt x="393" y="2"/>
                  <a:pt x="387" y="2"/>
                  <a:pt x="382" y="1"/>
                </a:cubicBezTo>
                <a:cubicBezTo>
                  <a:pt x="374" y="0"/>
                  <a:pt x="372" y="4"/>
                  <a:pt x="371" y="10"/>
                </a:cubicBezTo>
                <a:cubicBezTo>
                  <a:pt x="371" y="20"/>
                  <a:pt x="371" y="31"/>
                  <a:pt x="371" y="42"/>
                </a:cubicBezTo>
                <a:cubicBezTo>
                  <a:pt x="373" y="69"/>
                  <a:pt x="367" y="97"/>
                  <a:pt x="374" y="124"/>
                </a:cubicBezTo>
                <a:close/>
                <a:moveTo>
                  <a:pt x="444" y="765"/>
                </a:moveTo>
                <a:cubicBezTo>
                  <a:pt x="403" y="764"/>
                  <a:pt x="363" y="764"/>
                  <a:pt x="322" y="765"/>
                </a:cubicBezTo>
                <a:cubicBezTo>
                  <a:pt x="315" y="765"/>
                  <a:pt x="304" y="760"/>
                  <a:pt x="300" y="768"/>
                </a:cubicBezTo>
                <a:cubicBezTo>
                  <a:pt x="296" y="777"/>
                  <a:pt x="303" y="786"/>
                  <a:pt x="309" y="793"/>
                </a:cubicBezTo>
                <a:cubicBezTo>
                  <a:pt x="312" y="796"/>
                  <a:pt x="315" y="798"/>
                  <a:pt x="318" y="801"/>
                </a:cubicBezTo>
                <a:cubicBezTo>
                  <a:pt x="321" y="806"/>
                  <a:pt x="325" y="808"/>
                  <a:pt x="331" y="810"/>
                </a:cubicBezTo>
                <a:cubicBezTo>
                  <a:pt x="332" y="810"/>
                  <a:pt x="333" y="811"/>
                  <a:pt x="334" y="812"/>
                </a:cubicBezTo>
                <a:cubicBezTo>
                  <a:pt x="337" y="813"/>
                  <a:pt x="340" y="814"/>
                  <a:pt x="343" y="815"/>
                </a:cubicBezTo>
                <a:cubicBezTo>
                  <a:pt x="383" y="829"/>
                  <a:pt x="419" y="826"/>
                  <a:pt x="451" y="797"/>
                </a:cubicBezTo>
                <a:cubicBezTo>
                  <a:pt x="454" y="795"/>
                  <a:pt x="456" y="792"/>
                  <a:pt x="458" y="790"/>
                </a:cubicBezTo>
                <a:cubicBezTo>
                  <a:pt x="463" y="783"/>
                  <a:pt x="468" y="775"/>
                  <a:pt x="464" y="768"/>
                </a:cubicBezTo>
                <a:cubicBezTo>
                  <a:pt x="460" y="760"/>
                  <a:pt x="451" y="765"/>
                  <a:pt x="444" y="765"/>
                </a:cubicBezTo>
                <a:close/>
                <a:moveTo>
                  <a:pt x="127" y="362"/>
                </a:moveTo>
                <a:cubicBezTo>
                  <a:pt x="128" y="362"/>
                  <a:pt x="128" y="361"/>
                  <a:pt x="128" y="361"/>
                </a:cubicBezTo>
                <a:cubicBezTo>
                  <a:pt x="128" y="361"/>
                  <a:pt x="128" y="361"/>
                  <a:pt x="128" y="361"/>
                </a:cubicBezTo>
                <a:cubicBezTo>
                  <a:pt x="134" y="356"/>
                  <a:pt x="134" y="351"/>
                  <a:pt x="127" y="347"/>
                </a:cubicBezTo>
                <a:cubicBezTo>
                  <a:pt x="90" y="340"/>
                  <a:pt x="52" y="345"/>
                  <a:pt x="15" y="344"/>
                </a:cubicBezTo>
                <a:cubicBezTo>
                  <a:pt x="6" y="344"/>
                  <a:pt x="0" y="350"/>
                  <a:pt x="7" y="360"/>
                </a:cubicBezTo>
                <a:cubicBezTo>
                  <a:pt x="7" y="361"/>
                  <a:pt x="7" y="362"/>
                  <a:pt x="7" y="362"/>
                </a:cubicBezTo>
                <a:cubicBezTo>
                  <a:pt x="47" y="368"/>
                  <a:pt x="87" y="367"/>
                  <a:pt x="127" y="362"/>
                </a:cubicBezTo>
                <a:close/>
                <a:moveTo>
                  <a:pt x="755" y="347"/>
                </a:moveTo>
                <a:cubicBezTo>
                  <a:pt x="718" y="340"/>
                  <a:pt x="680" y="345"/>
                  <a:pt x="643" y="344"/>
                </a:cubicBezTo>
                <a:cubicBezTo>
                  <a:pt x="636" y="344"/>
                  <a:pt x="627" y="349"/>
                  <a:pt x="634" y="360"/>
                </a:cubicBezTo>
                <a:cubicBezTo>
                  <a:pt x="635" y="361"/>
                  <a:pt x="635" y="362"/>
                  <a:pt x="635" y="362"/>
                </a:cubicBezTo>
                <a:cubicBezTo>
                  <a:pt x="675" y="368"/>
                  <a:pt x="715" y="367"/>
                  <a:pt x="755" y="362"/>
                </a:cubicBezTo>
                <a:cubicBezTo>
                  <a:pt x="755" y="362"/>
                  <a:pt x="756" y="361"/>
                  <a:pt x="756" y="360"/>
                </a:cubicBezTo>
                <a:cubicBezTo>
                  <a:pt x="756" y="361"/>
                  <a:pt x="756" y="361"/>
                  <a:pt x="756" y="361"/>
                </a:cubicBezTo>
                <a:cubicBezTo>
                  <a:pt x="763" y="356"/>
                  <a:pt x="762" y="351"/>
                  <a:pt x="755" y="347"/>
                </a:cubicBezTo>
                <a:close/>
                <a:moveTo>
                  <a:pt x="203" y="955"/>
                </a:moveTo>
                <a:cubicBezTo>
                  <a:pt x="204" y="955"/>
                  <a:pt x="204" y="955"/>
                  <a:pt x="205" y="954"/>
                </a:cubicBezTo>
                <a:cubicBezTo>
                  <a:pt x="205" y="954"/>
                  <a:pt x="204" y="954"/>
                  <a:pt x="204" y="955"/>
                </a:cubicBezTo>
                <a:cubicBezTo>
                  <a:pt x="204" y="955"/>
                  <a:pt x="203" y="955"/>
                  <a:pt x="203" y="955"/>
                </a:cubicBezTo>
                <a:close/>
                <a:moveTo>
                  <a:pt x="203" y="956"/>
                </a:moveTo>
                <a:cubicBezTo>
                  <a:pt x="203" y="956"/>
                  <a:pt x="203" y="956"/>
                  <a:pt x="203" y="955"/>
                </a:cubicBezTo>
                <a:cubicBezTo>
                  <a:pt x="203" y="956"/>
                  <a:pt x="203" y="956"/>
                  <a:pt x="203" y="956"/>
                </a:cubicBezTo>
                <a:cubicBezTo>
                  <a:pt x="203" y="956"/>
                  <a:pt x="203" y="956"/>
                  <a:pt x="203" y="956"/>
                </a:cubicBezTo>
                <a:close/>
                <a:moveTo>
                  <a:pt x="438" y="224"/>
                </a:moveTo>
                <a:cubicBezTo>
                  <a:pt x="439" y="224"/>
                  <a:pt x="439" y="225"/>
                  <a:pt x="439" y="225"/>
                </a:cubicBezTo>
                <a:cubicBezTo>
                  <a:pt x="439" y="225"/>
                  <a:pt x="439" y="225"/>
                  <a:pt x="439" y="225"/>
                </a:cubicBezTo>
                <a:cubicBezTo>
                  <a:pt x="439" y="225"/>
                  <a:pt x="438" y="224"/>
                  <a:pt x="438" y="224"/>
                </a:cubicBezTo>
                <a:close/>
                <a:moveTo>
                  <a:pt x="487" y="256"/>
                </a:moveTo>
                <a:cubicBezTo>
                  <a:pt x="487" y="256"/>
                  <a:pt x="487" y="256"/>
                  <a:pt x="487" y="256"/>
                </a:cubicBezTo>
                <a:cubicBezTo>
                  <a:pt x="487" y="256"/>
                  <a:pt x="487" y="256"/>
                  <a:pt x="487" y="256"/>
                </a:cubicBezTo>
                <a:close/>
                <a:moveTo>
                  <a:pt x="495" y="264"/>
                </a:moveTo>
                <a:cubicBezTo>
                  <a:pt x="494" y="263"/>
                  <a:pt x="492" y="261"/>
                  <a:pt x="491" y="260"/>
                </a:cubicBezTo>
                <a:cubicBezTo>
                  <a:pt x="487" y="256"/>
                  <a:pt x="487" y="256"/>
                  <a:pt x="487" y="256"/>
                </a:cubicBezTo>
                <a:cubicBezTo>
                  <a:pt x="485" y="255"/>
                  <a:pt x="484" y="254"/>
                  <a:pt x="482" y="252"/>
                </a:cubicBezTo>
                <a:cubicBezTo>
                  <a:pt x="468" y="243"/>
                  <a:pt x="453" y="234"/>
                  <a:pt x="439" y="225"/>
                </a:cubicBezTo>
                <a:cubicBezTo>
                  <a:pt x="434" y="225"/>
                  <a:pt x="428" y="224"/>
                  <a:pt x="423" y="224"/>
                </a:cubicBezTo>
                <a:cubicBezTo>
                  <a:pt x="422" y="226"/>
                  <a:pt x="420" y="227"/>
                  <a:pt x="419" y="228"/>
                </a:cubicBezTo>
                <a:cubicBezTo>
                  <a:pt x="419" y="228"/>
                  <a:pt x="419" y="228"/>
                  <a:pt x="419" y="228"/>
                </a:cubicBezTo>
                <a:cubicBezTo>
                  <a:pt x="419" y="230"/>
                  <a:pt x="419" y="231"/>
                  <a:pt x="418" y="232"/>
                </a:cubicBezTo>
                <a:cubicBezTo>
                  <a:pt x="418" y="235"/>
                  <a:pt x="418" y="237"/>
                  <a:pt x="418" y="240"/>
                </a:cubicBezTo>
                <a:cubicBezTo>
                  <a:pt x="419" y="241"/>
                  <a:pt x="420" y="242"/>
                  <a:pt x="420" y="244"/>
                </a:cubicBezTo>
                <a:cubicBezTo>
                  <a:pt x="470" y="269"/>
                  <a:pt x="508" y="303"/>
                  <a:pt x="512" y="363"/>
                </a:cubicBezTo>
                <a:cubicBezTo>
                  <a:pt x="512" y="365"/>
                  <a:pt x="514" y="366"/>
                  <a:pt x="515" y="368"/>
                </a:cubicBezTo>
                <a:cubicBezTo>
                  <a:pt x="531" y="370"/>
                  <a:pt x="535" y="365"/>
                  <a:pt x="534" y="348"/>
                </a:cubicBezTo>
                <a:cubicBezTo>
                  <a:pt x="531" y="314"/>
                  <a:pt x="515" y="289"/>
                  <a:pt x="495" y="264"/>
                </a:cubicBezTo>
                <a:close/>
                <a:moveTo>
                  <a:pt x="423" y="224"/>
                </a:moveTo>
                <a:cubicBezTo>
                  <a:pt x="423" y="224"/>
                  <a:pt x="423" y="224"/>
                  <a:pt x="423" y="224"/>
                </a:cubicBezTo>
                <a:cubicBezTo>
                  <a:pt x="423" y="224"/>
                  <a:pt x="423" y="224"/>
                  <a:pt x="423" y="224"/>
                </a:cubicBezTo>
                <a:cubicBezTo>
                  <a:pt x="423" y="224"/>
                  <a:pt x="423" y="224"/>
                  <a:pt x="423" y="224"/>
                </a:cubicBezTo>
                <a:close/>
              </a:path>
            </a:pathLst>
          </a:custGeom>
          <a:solidFill>
            <a:srgbClr val="232323"/>
          </a:solidFill>
          <a:ln>
            <a:noFill/>
          </a:ln>
        </p:spPr>
        <p:txBody>
          <a:bodyPr spcFirstLastPara="1" wrap="square" lIns="45713" tIns="22850" rIns="45713" bIns="22850" anchor="t" anchorCtr="0">
            <a:noAutofit/>
          </a:bodyPr>
          <a:lstStyle/>
          <a:p>
            <a:pPr>
              <a:buClr>
                <a:srgbClr val="000000"/>
              </a:buClr>
              <a:buSzPts val="1800"/>
            </a:pPr>
            <a:endParaRPr sz="9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74" name="Google Shape;974;g31d595d17e7_0_3"/>
          <p:cNvSpPr txBox="1"/>
          <p:nvPr/>
        </p:nvSpPr>
        <p:spPr>
          <a:xfrm>
            <a:off x="2001650" y="2061625"/>
            <a:ext cx="3771000" cy="789427"/>
          </a:xfrm>
          <a:prstGeom prst="rect">
            <a:avLst/>
          </a:prstGeom>
          <a:noFill/>
          <a:ln>
            <a:noFill/>
          </a:ln>
        </p:spPr>
        <p:txBody>
          <a:bodyPr spcFirstLastPara="1" wrap="square" lIns="45713" tIns="22850" rIns="45713" bIns="22850" anchor="t" anchorCtr="0">
            <a:spAutoFit/>
          </a:bodyPr>
          <a:lstStyle/>
          <a:p>
            <a:pPr marL="285750" indent="-285750">
              <a:lnSpc>
                <a:spcPct val="115000"/>
              </a:lnSpc>
              <a:buFont typeface="Arial" panose="020B0604020202020204" pitchFamily="34" charset="0"/>
              <a:buChar char="•"/>
            </a:pPr>
            <a:r>
              <a:rPr lang="en-US" sz="1400" dirty="0">
                <a:solidFill>
                  <a:srgbClr val="232323"/>
                </a:solidFill>
                <a:latin typeface="Calibri" panose="020F0502020204030204" pitchFamily="34" charset="0"/>
                <a:ea typeface="Calibri" panose="020F0502020204030204" pitchFamily="34" charset="0"/>
                <a:cs typeface="Calibri" panose="020F0502020204030204" pitchFamily="34" charset="0"/>
                <a:sym typeface="Calibri"/>
              </a:rPr>
              <a:t>The purpose of this presentation is to provide a business case to purchase Dazychain matter management software.</a:t>
            </a:r>
            <a:endParaRPr sz="1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75" name="Google Shape;975;g31d595d17e7_0_3"/>
          <p:cNvSpPr txBox="1"/>
          <p:nvPr/>
        </p:nvSpPr>
        <p:spPr>
          <a:xfrm>
            <a:off x="2001656" y="1684319"/>
            <a:ext cx="3918750" cy="346228"/>
          </a:xfrm>
          <a:prstGeom prst="rect">
            <a:avLst/>
          </a:prstGeom>
          <a:noFill/>
          <a:ln>
            <a:noFill/>
          </a:ln>
        </p:spPr>
        <p:txBody>
          <a:bodyPr spcFirstLastPara="1" wrap="square" lIns="45713" tIns="22850" rIns="45713" bIns="22850" anchor="t" anchorCtr="0">
            <a:spAutoFit/>
          </a:bodyPr>
          <a:lstStyle/>
          <a:p>
            <a:pPr>
              <a:buClr>
                <a:srgbClr val="000000"/>
              </a:buClr>
              <a:buSzPts val="3600"/>
            </a:pPr>
            <a:r>
              <a:rPr lang="en-US" sz="1950" b="1">
                <a:solidFill>
                  <a:srgbClr val="08173B"/>
                </a:solidFill>
                <a:latin typeface="Calibri" panose="020F0502020204030204" pitchFamily="34" charset="0"/>
                <a:ea typeface="Calibri" panose="020F0502020204030204" pitchFamily="34" charset="0"/>
                <a:cs typeface="Calibri" panose="020F0502020204030204" pitchFamily="34" charset="0"/>
                <a:sym typeface="Calibri"/>
              </a:rPr>
              <a:t>Purpose</a:t>
            </a:r>
            <a:endParaRPr sz="19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76" name="Google Shape;976;g31d595d17e7_0_3"/>
          <p:cNvSpPr/>
          <p:nvPr/>
        </p:nvSpPr>
        <p:spPr>
          <a:xfrm>
            <a:off x="1021322" y="1985892"/>
            <a:ext cx="640106" cy="683476"/>
          </a:xfrm>
          <a:custGeom>
            <a:avLst/>
            <a:gdLst/>
            <a:ahLst/>
            <a:cxnLst/>
            <a:rect l="l" t="t" r="r" b="b"/>
            <a:pathLst>
              <a:path w="929" h="989" extrusionOk="0">
                <a:moveTo>
                  <a:pt x="663" y="233"/>
                </a:moveTo>
                <a:cubicBezTo>
                  <a:pt x="663" y="226"/>
                  <a:pt x="663" y="218"/>
                  <a:pt x="657" y="213"/>
                </a:cubicBezTo>
                <a:cubicBezTo>
                  <a:pt x="595" y="161"/>
                  <a:pt x="524" y="130"/>
                  <a:pt x="443" y="125"/>
                </a:cubicBezTo>
                <a:cubicBezTo>
                  <a:pt x="424" y="125"/>
                  <a:pt x="406" y="125"/>
                  <a:pt x="387" y="125"/>
                </a:cubicBezTo>
                <a:cubicBezTo>
                  <a:pt x="356" y="125"/>
                  <a:pt x="327" y="134"/>
                  <a:pt x="298" y="142"/>
                </a:cubicBezTo>
                <a:cubicBezTo>
                  <a:pt x="168" y="179"/>
                  <a:pt x="59" y="314"/>
                  <a:pt x="47" y="449"/>
                </a:cubicBezTo>
                <a:cubicBezTo>
                  <a:pt x="43" y="480"/>
                  <a:pt x="43" y="510"/>
                  <a:pt x="48" y="541"/>
                </a:cubicBezTo>
                <a:cubicBezTo>
                  <a:pt x="48" y="542"/>
                  <a:pt x="47" y="543"/>
                  <a:pt x="47" y="545"/>
                </a:cubicBezTo>
                <a:cubicBezTo>
                  <a:pt x="83" y="816"/>
                  <a:pt x="398" y="957"/>
                  <a:pt x="623" y="801"/>
                </a:cubicBezTo>
                <a:cubicBezTo>
                  <a:pt x="717" y="736"/>
                  <a:pt x="771" y="647"/>
                  <a:pt x="782" y="533"/>
                </a:cubicBezTo>
                <a:cubicBezTo>
                  <a:pt x="785" y="508"/>
                  <a:pt x="785" y="482"/>
                  <a:pt x="783" y="457"/>
                </a:cubicBezTo>
                <a:cubicBezTo>
                  <a:pt x="778" y="395"/>
                  <a:pt x="757" y="339"/>
                  <a:pt x="723" y="288"/>
                </a:cubicBezTo>
                <a:cubicBezTo>
                  <a:pt x="716" y="278"/>
                  <a:pt x="710" y="259"/>
                  <a:pt x="692" y="272"/>
                </a:cubicBezTo>
                <a:cubicBezTo>
                  <a:pt x="674" y="284"/>
                  <a:pt x="691" y="295"/>
                  <a:pt x="697" y="304"/>
                </a:cubicBezTo>
                <a:cubicBezTo>
                  <a:pt x="769" y="419"/>
                  <a:pt x="776" y="537"/>
                  <a:pt x="713" y="657"/>
                </a:cubicBezTo>
                <a:cubicBezTo>
                  <a:pt x="660" y="756"/>
                  <a:pt x="574" y="816"/>
                  <a:pt x="463" y="832"/>
                </a:cubicBezTo>
                <a:cubicBezTo>
                  <a:pt x="338" y="849"/>
                  <a:pt x="229" y="807"/>
                  <a:pt x="150" y="708"/>
                </a:cubicBezTo>
                <a:cubicBezTo>
                  <a:pt x="0" y="523"/>
                  <a:pt x="82" y="247"/>
                  <a:pt x="307" y="171"/>
                </a:cubicBezTo>
                <a:cubicBezTo>
                  <a:pt x="330" y="164"/>
                  <a:pt x="355" y="159"/>
                  <a:pt x="378" y="154"/>
                </a:cubicBezTo>
                <a:cubicBezTo>
                  <a:pt x="387" y="153"/>
                  <a:pt x="395" y="153"/>
                  <a:pt x="403" y="153"/>
                </a:cubicBezTo>
                <a:cubicBezTo>
                  <a:pt x="411" y="153"/>
                  <a:pt x="419" y="153"/>
                  <a:pt x="427" y="153"/>
                </a:cubicBezTo>
                <a:cubicBezTo>
                  <a:pt x="435" y="153"/>
                  <a:pt x="444" y="154"/>
                  <a:pt x="452" y="154"/>
                </a:cubicBezTo>
                <a:cubicBezTo>
                  <a:pt x="454" y="155"/>
                  <a:pt x="455" y="156"/>
                  <a:pt x="457" y="156"/>
                </a:cubicBezTo>
                <a:cubicBezTo>
                  <a:pt x="523" y="165"/>
                  <a:pt x="582" y="191"/>
                  <a:pt x="633" y="234"/>
                </a:cubicBezTo>
                <a:cubicBezTo>
                  <a:pt x="640" y="239"/>
                  <a:pt x="647" y="240"/>
                  <a:pt x="655" y="241"/>
                </a:cubicBezTo>
                <a:cubicBezTo>
                  <a:pt x="654" y="235"/>
                  <a:pt x="657" y="232"/>
                  <a:pt x="663" y="233"/>
                </a:cubicBezTo>
                <a:close/>
                <a:moveTo>
                  <a:pt x="585" y="306"/>
                </a:moveTo>
                <a:cubicBezTo>
                  <a:pt x="591" y="298"/>
                  <a:pt x="584" y="290"/>
                  <a:pt x="577" y="285"/>
                </a:cubicBezTo>
                <a:cubicBezTo>
                  <a:pt x="456" y="194"/>
                  <a:pt x="290" y="217"/>
                  <a:pt x="200" y="339"/>
                </a:cubicBezTo>
                <a:cubicBezTo>
                  <a:pt x="127" y="439"/>
                  <a:pt x="135" y="578"/>
                  <a:pt x="217" y="670"/>
                </a:cubicBezTo>
                <a:cubicBezTo>
                  <a:pt x="301" y="764"/>
                  <a:pt x="432" y="786"/>
                  <a:pt x="540" y="727"/>
                </a:cubicBezTo>
                <a:cubicBezTo>
                  <a:pt x="637" y="673"/>
                  <a:pt x="682" y="587"/>
                  <a:pt x="678" y="476"/>
                </a:cubicBezTo>
                <a:cubicBezTo>
                  <a:pt x="677" y="434"/>
                  <a:pt x="663" y="394"/>
                  <a:pt x="641" y="357"/>
                </a:cubicBezTo>
                <a:cubicBezTo>
                  <a:pt x="635" y="347"/>
                  <a:pt x="625" y="343"/>
                  <a:pt x="615" y="349"/>
                </a:cubicBezTo>
                <a:cubicBezTo>
                  <a:pt x="603" y="355"/>
                  <a:pt x="610" y="364"/>
                  <a:pt x="614" y="372"/>
                </a:cubicBezTo>
                <a:cubicBezTo>
                  <a:pt x="616" y="376"/>
                  <a:pt x="619" y="380"/>
                  <a:pt x="621" y="384"/>
                </a:cubicBezTo>
                <a:cubicBezTo>
                  <a:pt x="650" y="440"/>
                  <a:pt x="657" y="498"/>
                  <a:pt x="639" y="558"/>
                </a:cubicBezTo>
                <a:cubicBezTo>
                  <a:pt x="610" y="654"/>
                  <a:pt x="543" y="707"/>
                  <a:pt x="447" y="728"/>
                </a:cubicBezTo>
                <a:cubicBezTo>
                  <a:pt x="424" y="728"/>
                  <a:pt x="402" y="728"/>
                  <a:pt x="380" y="727"/>
                </a:cubicBezTo>
                <a:cubicBezTo>
                  <a:pt x="319" y="713"/>
                  <a:pt x="267" y="687"/>
                  <a:pt x="229" y="636"/>
                </a:cubicBezTo>
                <a:cubicBezTo>
                  <a:pt x="128" y="500"/>
                  <a:pt x="195" y="309"/>
                  <a:pt x="359" y="267"/>
                </a:cubicBezTo>
                <a:cubicBezTo>
                  <a:pt x="393" y="258"/>
                  <a:pt x="428" y="256"/>
                  <a:pt x="461" y="263"/>
                </a:cubicBezTo>
                <a:cubicBezTo>
                  <a:pt x="497" y="271"/>
                  <a:pt x="531" y="286"/>
                  <a:pt x="559" y="310"/>
                </a:cubicBezTo>
                <a:cubicBezTo>
                  <a:pt x="569" y="319"/>
                  <a:pt x="579" y="315"/>
                  <a:pt x="585" y="306"/>
                </a:cubicBezTo>
                <a:close/>
                <a:moveTo>
                  <a:pt x="666" y="235"/>
                </a:moveTo>
                <a:cubicBezTo>
                  <a:pt x="665" y="235"/>
                  <a:pt x="664" y="234"/>
                  <a:pt x="663" y="233"/>
                </a:cubicBezTo>
                <a:cubicBezTo>
                  <a:pt x="663" y="233"/>
                  <a:pt x="663" y="233"/>
                  <a:pt x="663" y="233"/>
                </a:cubicBezTo>
                <a:cubicBezTo>
                  <a:pt x="663" y="233"/>
                  <a:pt x="663" y="233"/>
                  <a:pt x="663" y="233"/>
                </a:cubicBezTo>
                <a:cubicBezTo>
                  <a:pt x="664" y="234"/>
                  <a:pt x="665" y="235"/>
                  <a:pt x="666" y="235"/>
                </a:cubicBezTo>
                <a:close/>
                <a:moveTo>
                  <a:pt x="879" y="39"/>
                </a:moveTo>
                <a:cubicBezTo>
                  <a:pt x="878" y="38"/>
                  <a:pt x="876" y="37"/>
                  <a:pt x="876" y="37"/>
                </a:cubicBezTo>
                <a:cubicBezTo>
                  <a:pt x="852" y="42"/>
                  <a:pt x="861" y="23"/>
                  <a:pt x="858" y="13"/>
                </a:cubicBezTo>
                <a:cubicBezTo>
                  <a:pt x="857" y="9"/>
                  <a:pt x="857" y="1"/>
                  <a:pt x="856" y="1"/>
                </a:cubicBezTo>
                <a:cubicBezTo>
                  <a:pt x="850" y="0"/>
                  <a:pt x="844" y="1"/>
                  <a:pt x="840" y="6"/>
                </a:cubicBezTo>
                <a:cubicBezTo>
                  <a:pt x="824" y="23"/>
                  <a:pt x="808" y="41"/>
                  <a:pt x="791" y="56"/>
                </a:cubicBezTo>
                <a:cubicBezTo>
                  <a:pt x="771" y="72"/>
                  <a:pt x="764" y="92"/>
                  <a:pt x="762" y="116"/>
                </a:cubicBezTo>
                <a:cubicBezTo>
                  <a:pt x="761" y="129"/>
                  <a:pt x="762" y="143"/>
                  <a:pt x="751" y="153"/>
                </a:cubicBezTo>
                <a:cubicBezTo>
                  <a:pt x="726" y="178"/>
                  <a:pt x="701" y="204"/>
                  <a:pt x="676" y="228"/>
                </a:cubicBezTo>
                <a:cubicBezTo>
                  <a:pt x="673" y="231"/>
                  <a:pt x="671" y="239"/>
                  <a:pt x="666" y="235"/>
                </a:cubicBezTo>
                <a:cubicBezTo>
                  <a:pt x="667" y="238"/>
                  <a:pt x="664" y="240"/>
                  <a:pt x="662" y="242"/>
                </a:cubicBezTo>
                <a:cubicBezTo>
                  <a:pt x="661" y="243"/>
                  <a:pt x="659" y="244"/>
                  <a:pt x="657" y="244"/>
                </a:cubicBezTo>
                <a:cubicBezTo>
                  <a:pt x="660" y="248"/>
                  <a:pt x="654" y="250"/>
                  <a:pt x="652" y="252"/>
                </a:cubicBezTo>
                <a:cubicBezTo>
                  <a:pt x="604" y="301"/>
                  <a:pt x="556" y="349"/>
                  <a:pt x="508" y="398"/>
                </a:cubicBezTo>
                <a:cubicBezTo>
                  <a:pt x="501" y="407"/>
                  <a:pt x="493" y="415"/>
                  <a:pt x="484" y="422"/>
                </a:cubicBezTo>
                <a:cubicBezTo>
                  <a:pt x="464" y="442"/>
                  <a:pt x="444" y="463"/>
                  <a:pt x="424" y="483"/>
                </a:cubicBezTo>
                <a:cubicBezTo>
                  <a:pt x="421" y="487"/>
                  <a:pt x="416" y="491"/>
                  <a:pt x="413" y="495"/>
                </a:cubicBezTo>
                <a:cubicBezTo>
                  <a:pt x="409" y="502"/>
                  <a:pt x="407" y="509"/>
                  <a:pt x="415" y="516"/>
                </a:cubicBezTo>
                <a:cubicBezTo>
                  <a:pt x="423" y="523"/>
                  <a:pt x="429" y="518"/>
                  <a:pt x="434" y="513"/>
                </a:cubicBezTo>
                <a:cubicBezTo>
                  <a:pt x="457" y="490"/>
                  <a:pt x="480" y="467"/>
                  <a:pt x="503" y="444"/>
                </a:cubicBezTo>
                <a:cubicBezTo>
                  <a:pt x="506" y="442"/>
                  <a:pt x="508" y="439"/>
                  <a:pt x="511" y="437"/>
                </a:cubicBezTo>
                <a:cubicBezTo>
                  <a:pt x="598" y="347"/>
                  <a:pt x="686" y="258"/>
                  <a:pt x="774" y="169"/>
                </a:cubicBezTo>
                <a:cubicBezTo>
                  <a:pt x="779" y="164"/>
                  <a:pt x="784" y="162"/>
                  <a:pt x="791" y="161"/>
                </a:cubicBezTo>
                <a:cubicBezTo>
                  <a:pt x="808" y="158"/>
                  <a:pt x="829" y="160"/>
                  <a:pt x="841" y="150"/>
                </a:cubicBezTo>
                <a:cubicBezTo>
                  <a:pt x="872" y="125"/>
                  <a:pt x="898" y="94"/>
                  <a:pt x="929" y="64"/>
                </a:cubicBezTo>
                <a:cubicBezTo>
                  <a:pt x="907" y="59"/>
                  <a:pt x="883" y="68"/>
                  <a:pt x="879" y="39"/>
                </a:cubicBezTo>
                <a:close/>
                <a:moveTo>
                  <a:pt x="655" y="241"/>
                </a:moveTo>
                <a:cubicBezTo>
                  <a:pt x="655" y="241"/>
                  <a:pt x="655" y="241"/>
                  <a:pt x="655" y="241"/>
                </a:cubicBezTo>
                <a:cubicBezTo>
                  <a:pt x="655" y="241"/>
                  <a:pt x="655" y="241"/>
                  <a:pt x="655" y="241"/>
                </a:cubicBezTo>
                <a:cubicBezTo>
                  <a:pt x="655" y="241"/>
                  <a:pt x="655" y="241"/>
                  <a:pt x="655" y="241"/>
                </a:cubicBezTo>
                <a:cubicBezTo>
                  <a:pt x="655" y="241"/>
                  <a:pt x="655" y="241"/>
                  <a:pt x="655" y="241"/>
                </a:cubicBezTo>
                <a:cubicBezTo>
                  <a:pt x="655" y="241"/>
                  <a:pt x="655" y="241"/>
                  <a:pt x="655" y="241"/>
                </a:cubicBezTo>
                <a:cubicBezTo>
                  <a:pt x="656" y="242"/>
                  <a:pt x="656" y="243"/>
                  <a:pt x="657" y="244"/>
                </a:cubicBezTo>
                <a:cubicBezTo>
                  <a:pt x="657" y="243"/>
                  <a:pt x="656" y="242"/>
                  <a:pt x="655" y="241"/>
                </a:cubicBezTo>
                <a:close/>
                <a:moveTo>
                  <a:pt x="469" y="395"/>
                </a:moveTo>
                <a:cubicBezTo>
                  <a:pt x="479" y="400"/>
                  <a:pt x="488" y="404"/>
                  <a:pt x="498" y="397"/>
                </a:cubicBezTo>
                <a:cubicBezTo>
                  <a:pt x="505" y="382"/>
                  <a:pt x="496" y="375"/>
                  <a:pt x="484" y="369"/>
                </a:cubicBezTo>
                <a:cubicBezTo>
                  <a:pt x="431" y="342"/>
                  <a:pt x="378" y="343"/>
                  <a:pt x="330" y="379"/>
                </a:cubicBezTo>
                <a:cubicBezTo>
                  <a:pt x="281" y="415"/>
                  <a:pt x="263" y="466"/>
                  <a:pt x="275" y="526"/>
                </a:cubicBezTo>
                <a:cubicBezTo>
                  <a:pt x="288" y="591"/>
                  <a:pt x="348" y="638"/>
                  <a:pt x="415" y="638"/>
                </a:cubicBezTo>
                <a:cubicBezTo>
                  <a:pt x="482" y="637"/>
                  <a:pt x="540" y="592"/>
                  <a:pt x="553" y="530"/>
                </a:cubicBezTo>
                <a:cubicBezTo>
                  <a:pt x="562" y="502"/>
                  <a:pt x="559" y="475"/>
                  <a:pt x="550" y="448"/>
                </a:cubicBezTo>
                <a:cubicBezTo>
                  <a:pt x="545" y="430"/>
                  <a:pt x="536" y="428"/>
                  <a:pt x="520" y="441"/>
                </a:cubicBezTo>
                <a:cubicBezTo>
                  <a:pt x="520" y="442"/>
                  <a:pt x="520" y="444"/>
                  <a:pt x="520" y="445"/>
                </a:cubicBezTo>
                <a:cubicBezTo>
                  <a:pt x="522" y="461"/>
                  <a:pt x="528" y="475"/>
                  <a:pt x="528" y="492"/>
                </a:cubicBezTo>
                <a:cubicBezTo>
                  <a:pt x="529" y="540"/>
                  <a:pt x="502" y="581"/>
                  <a:pt x="456" y="600"/>
                </a:cubicBezTo>
                <a:cubicBezTo>
                  <a:pt x="407" y="620"/>
                  <a:pt x="352" y="602"/>
                  <a:pt x="321" y="558"/>
                </a:cubicBezTo>
                <a:cubicBezTo>
                  <a:pt x="292" y="516"/>
                  <a:pt x="296" y="458"/>
                  <a:pt x="331" y="418"/>
                </a:cubicBezTo>
                <a:cubicBezTo>
                  <a:pt x="365" y="379"/>
                  <a:pt x="421" y="370"/>
                  <a:pt x="469" y="395"/>
                </a:cubicBezTo>
                <a:close/>
                <a:moveTo>
                  <a:pt x="215" y="985"/>
                </a:moveTo>
                <a:cubicBezTo>
                  <a:pt x="215" y="988"/>
                  <a:pt x="217" y="989"/>
                  <a:pt x="219" y="989"/>
                </a:cubicBezTo>
                <a:cubicBezTo>
                  <a:pt x="219" y="986"/>
                  <a:pt x="218" y="985"/>
                  <a:pt x="215" y="985"/>
                </a:cubicBezTo>
                <a:close/>
              </a:path>
            </a:pathLst>
          </a:custGeom>
          <a:solidFill>
            <a:srgbClr val="232323"/>
          </a:solidFill>
          <a:ln>
            <a:noFill/>
          </a:ln>
        </p:spPr>
        <p:txBody>
          <a:bodyPr spcFirstLastPara="1" wrap="square" lIns="45713" tIns="22850" rIns="45713" bIns="22850" anchor="t" anchorCtr="0">
            <a:noAutofit/>
          </a:bodyPr>
          <a:lstStyle/>
          <a:p>
            <a:pPr>
              <a:buClr>
                <a:srgbClr val="000000"/>
              </a:buClr>
              <a:buSzPts val="1800"/>
            </a:pPr>
            <a:endParaRPr sz="9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977" name="Google Shape;977;g31d595d17e7_0_3"/>
          <p:cNvPicPr preferRelativeResize="0"/>
          <p:nvPr/>
        </p:nvPicPr>
        <p:blipFill rotWithShape="1">
          <a:blip r:embed="rId3">
            <a:alphaModFix/>
          </a:blip>
          <a:srcRect b="47390"/>
          <a:stretch/>
        </p:blipFill>
        <p:spPr>
          <a:xfrm>
            <a:off x="6244550" y="1383538"/>
            <a:ext cx="5380874" cy="1888200"/>
          </a:xfrm>
          <a:prstGeom prst="rect">
            <a:avLst/>
          </a:prstGeom>
          <a:noFill/>
          <a:ln>
            <a:noFill/>
          </a:ln>
        </p:spPr>
      </p:pic>
      <p:pic>
        <p:nvPicPr>
          <p:cNvPr id="978" name="Google Shape;978;g31d595d17e7_0_3"/>
          <p:cNvPicPr preferRelativeResize="0"/>
          <p:nvPr/>
        </p:nvPicPr>
        <p:blipFill>
          <a:blip r:embed="rId4">
            <a:alphaModFix/>
          </a:blip>
          <a:stretch>
            <a:fillRect/>
          </a:stretch>
        </p:blipFill>
        <p:spPr>
          <a:xfrm>
            <a:off x="983199" y="4645963"/>
            <a:ext cx="640100" cy="6401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g3306d99f6f6_0_102"/>
          <p:cNvSpPr/>
          <p:nvPr/>
        </p:nvSpPr>
        <p:spPr>
          <a:xfrm>
            <a:off x="546625" y="1905000"/>
            <a:ext cx="2645100" cy="4424700"/>
          </a:xfrm>
          <a:prstGeom prst="rect">
            <a:avLst/>
          </a:prstGeom>
          <a:solidFill>
            <a:srgbClr val="86D9DE"/>
          </a:solidFill>
          <a:ln>
            <a:noFill/>
          </a:ln>
        </p:spPr>
        <p:txBody>
          <a:bodyPr spcFirstLastPara="1" wrap="square" lIns="91425" tIns="45700" rIns="91425" bIns="45700" anchor="t" anchorCtr="0">
            <a:noAutofit/>
          </a:bodyPr>
          <a:lstStyle/>
          <a:p>
            <a:pPr>
              <a:lnSpc>
                <a:spcPct val="115000"/>
              </a:lnSpc>
              <a:buClr>
                <a:srgbClr val="000000"/>
              </a:buClr>
              <a:buSzPts val="3600"/>
            </a:pPr>
            <a:endParaRPr sz="19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85" name="Google Shape;985;g3306d99f6f6_0_102"/>
          <p:cNvSpPr txBox="1"/>
          <p:nvPr/>
        </p:nvSpPr>
        <p:spPr>
          <a:xfrm>
            <a:off x="691896" y="2720506"/>
            <a:ext cx="2354700" cy="353903"/>
          </a:xfrm>
          <a:prstGeom prst="rect">
            <a:avLst/>
          </a:prstGeom>
          <a:noFill/>
          <a:ln>
            <a:noFill/>
          </a:ln>
        </p:spPr>
        <p:txBody>
          <a:bodyPr spcFirstLastPara="1" wrap="square" lIns="91425" tIns="45700" rIns="91425" bIns="45700" anchor="t" anchorCtr="0">
            <a:spAutoFit/>
          </a:bodyPr>
          <a:lstStyle/>
          <a:p>
            <a:pPr>
              <a:buClr>
                <a:srgbClr val="000000"/>
              </a:buClr>
              <a:buSzPts val="3200"/>
            </a:pPr>
            <a:r>
              <a:rPr lang="en-US" sz="1700" dirty="0">
                <a:latin typeface="Fraunces 9pt" pitchFamily="2" charset="0"/>
                <a:ea typeface="Calibri" panose="020F0502020204030204" pitchFamily="34" charset="0"/>
                <a:cs typeface="Calibri" panose="020F0502020204030204" pitchFamily="34" charset="0"/>
                <a:sym typeface="Calibri"/>
              </a:rPr>
              <a:t>Manual processes</a:t>
            </a:r>
            <a:endParaRPr sz="1500" dirty="0">
              <a:latin typeface="Fraunces 9pt" pitchFamily="2" charset="0"/>
              <a:ea typeface="Calibri" panose="020F0502020204030204" pitchFamily="34" charset="0"/>
              <a:cs typeface="Calibri" panose="020F0502020204030204" pitchFamily="34" charset="0"/>
              <a:sym typeface="Calibri"/>
            </a:endParaRPr>
          </a:p>
        </p:txBody>
      </p:sp>
      <p:sp>
        <p:nvSpPr>
          <p:cNvPr id="986" name="Google Shape;986;g3306d99f6f6_0_102"/>
          <p:cNvSpPr/>
          <p:nvPr/>
        </p:nvSpPr>
        <p:spPr>
          <a:xfrm>
            <a:off x="1333948" y="1367009"/>
            <a:ext cx="1070700" cy="1070700"/>
          </a:xfrm>
          <a:prstGeom prst="ellipse">
            <a:avLst/>
          </a:prstGeom>
          <a:solidFill>
            <a:srgbClr val="DECBB9"/>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3600"/>
            </a:pPr>
            <a:endParaRPr>
              <a:solidFill>
                <a:schemeClr val="lt1"/>
              </a:solidFill>
              <a:highlight>
                <a:schemeClr val="lt1"/>
              </a:highlight>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87" name="Google Shape;987;g3306d99f6f6_0_102"/>
          <p:cNvSpPr/>
          <p:nvPr/>
        </p:nvSpPr>
        <p:spPr>
          <a:xfrm>
            <a:off x="3364467" y="1905000"/>
            <a:ext cx="2645100" cy="4424700"/>
          </a:xfrm>
          <a:prstGeom prst="rect">
            <a:avLst/>
          </a:prstGeom>
          <a:solidFill>
            <a:srgbClr val="86D9DE"/>
          </a:solidFill>
          <a:ln>
            <a:noFill/>
          </a:ln>
        </p:spPr>
        <p:txBody>
          <a:bodyPr spcFirstLastPara="1" wrap="square" lIns="91425" tIns="45700" rIns="91425" bIns="45700" anchor="t" anchorCtr="0">
            <a:noAutofit/>
          </a:bodyPr>
          <a:lstStyle/>
          <a:p>
            <a:pPr>
              <a:lnSpc>
                <a:spcPct val="115000"/>
              </a:lnSpc>
              <a:buClr>
                <a:srgbClr val="000000"/>
              </a:buClr>
              <a:buSzPts val="3600"/>
            </a:pPr>
            <a:endParaRPr sz="19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89" name="Google Shape;989;g3306d99f6f6_0_102"/>
          <p:cNvSpPr txBox="1"/>
          <p:nvPr/>
        </p:nvSpPr>
        <p:spPr>
          <a:xfrm>
            <a:off x="3544201" y="2720506"/>
            <a:ext cx="2140500" cy="353903"/>
          </a:xfrm>
          <a:prstGeom prst="rect">
            <a:avLst/>
          </a:prstGeom>
          <a:noFill/>
          <a:ln>
            <a:noFill/>
          </a:ln>
        </p:spPr>
        <p:txBody>
          <a:bodyPr spcFirstLastPara="1" wrap="square" lIns="91425" tIns="45700" rIns="91425" bIns="45700" anchor="t" anchorCtr="0">
            <a:spAutoFit/>
          </a:bodyPr>
          <a:lstStyle/>
          <a:p>
            <a:pPr>
              <a:buClr>
                <a:srgbClr val="000000"/>
              </a:buClr>
              <a:buSzPts val="3200"/>
            </a:pPr>
            <a:r>
              <a:rPr lang="en-US" sz="1700" dirty="0">
                <a:latin typeface="Fraunces 9pt" pitchFamily="2" charset="0"/>
                <a:ea typeface="Calibri" panose="020F0502020204030204" pitchFamily="34" charset="0"/>
                <a:cs typeface="Calibri" panose="020F0502020204030204" pitchFamily="34" charset="0"/>
                <a:sym typeface="Calibri"/>
              </a:rPr>
              <a:t>Lack of visibility</a:t>
            </a:r>
            <a:endParaRPr sz="1500" dirty="0">
              <a:latin typeface="Fraunces 9pt" pitchFamily="2" charset="0"/>
              <a:ea typeface="Calibri" panose="020F0502020204030204" pitchFamily="34" charset="0"/>
              <a:cs typeface="Calibri" panose="020F0502020204030204" pitchFamily="34" charset="0"/>
              <a:sym typeface="Calibri"/>
            </a:endParaRPr>
          </a:p>
        </p:txBody>
      </p:sp>
      <p:sp>
        <p:nvSpPr>
          <p:cNvPr id="990" name="Google Shape;990;g3306d99f6f6_0_102"/>
          <p:cNvSpPr/>
          <p:nvPr/>
        </p:nvSpPr>
        <p:spPr>
          <a:xfrm>
            <a:off x="4151790" y="1367009"/>
            <a:ext cx="1070700" cy="1070700"/>
          </a:xfrm>
          <a:prstGeom prst="ellipse">
            <a:avLst/>
          </a:prstGeom>
          <a:solidFill>
            <a:srgbClr val="DECBB9"/>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3600"/>
            </a:pPr>
            <a:endParaRPr>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91" name="Google Shape;991;g3306d99f6f6_0_102"/>
          <p:cNvSpPr/>
          <p:nvPr/>
        </p:nvSpPr>
        <p:spPr>
          <a:xfrm>
            <a:off x="6182309" y="1905000"/>
            <a:ext cx="2645100" cy="4424700"/>
          </a:xfrm>
          <a:prstGeom prst="rect">
            <a:avLst/>
          </a:prstGeom>
          <a:solidFill>
            <a:srgbClr val="86D9DE"/>
          </a:solidFill>
          <a:ln>
            <a:noFill/>
          </a:ln>
        </p:spPr>
        <p:txBody>
          <a:bodyPr spcFirstLastPara="1" wrap="square" lIns="91425" tIns="45700" rIns="91425" bIns="45700" anchor="t" anchorCtr="0">
            <a:noAutofit/>
          </a:bodyPr>
          <a:lstStyle/>
          <a:p>
            <a:pPr>
              <a:lnSpc>
                <a:spcPct val="115000"/>
              </a:lnSpc>
              <a:buClr>
                <a:srgbClr val="000000"/>
              </a:buClr>
              <a:buSzPts val="3600"/>
            </a:pPr>
            <a:endParaRPr sz="19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93" name="Google Shape;993;g3306d99f6f6_0_102"/>
          <p:cNvSpPr txBox="1"/>
          <p:nvPr/>
        </p:nvSpPr>
        <p:spPr>
          <a:xfrm>
            <a:off x="6398324" y="2720506"/>
            <a:ext cx="2140500" cy="353903"/>
          </a:xfrm>
          <a:prstGeom prst="rect">
            <a:avLst/>
          </a:prstGeom>
          <a:noFill/>
          <a:ln>
            <a:noFill/>
          </a:ln>
        </p:spPr>
        <p:txBody>
          <a:bodyPr spcFirstLastPara="1" wrap="square" lIns="91425" tIns="45700" rIns="91425" bIns="45700" anchor="t" anchorCtr="0">
            <a:spAutoFit/>
          </a:bodyPr>
          <a:lstStyle/>
          <a:p>
            <a:pPr>
              <a:buClr>
                <a:srgbClr val="000000"/>
              </a:buClr>
              <a:buSzPts val="3200"/>
            </a:pPr>
            <a:r>
              <a:rPr lang="en-US" sz="1700" dirty="0">
                <a:latin typeface="Fraunces 9pt" pitchFamily="2" charset="0"/>
                <a:ea typeface="Calibri" panose="020F0502020204030204" pitchFamily="34" charset="0"/>
                <a:cs typeface="Calibri" panose="020F0502020204030204" pitchFamily="34" charset="0"/>
                <a:sym typeface="Calibri"/>
              </a:rPr>
              <a:t>Compliance risks</a:t>
            </a:r>
            <a:endParaRPr sz="1500" dirty="0">
              <a:latin typeface="Fraunces 9pt" pitchFamily="2" charset="0"/>
              <a:ea typeface="Calibri" panose="020F0502020204030204" pitchFamily="34" charset="0"/>
              <a:cs typeface="Calibri" panose="020F0502020204030204" pitchFamily="34" charset="0"/>
              <a:sym typeface="Calibri"/>
            </a:endParaRPr>
          </a:p>
        </p:txBody>
      </p:sp>
      <p:sp>
        <p:nvSpPr>
          <p:cNvPr id="994" name="Google Shape;994;g3306d99f6f6_0_102"/>
          <p:cNvSpPr/>
          <p:nvPr/>
        </p:nvSpPr>
        <p:spPr>
          <a:xfrm>
            <a:off x="6969632" y="1367009"/>
            <a:ext cx="1070700" cy="1070700"/>
          </a:xfrm>
          <a:prstGeom prst="ellipse">
            <a:avLst/>
          </a:prstGeom>
          <a:solidFill>
            <a:srgbClr val="DECBB9"/>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3600"/>
            </a:pPr>
            <a:endParaRPr>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95" name="Google Shape;995;g3306d99f6f6_0_102"/>
          <p:cNvSpPr/>
          <p:nvPr/>
        </p:nvSpPr>
        <p:spPr>
          <a:xfrm>
            <a:off x="9000150" y="1905000"/>
            <a:ext cx="2645100" cy="4424700"/>
          </a:xfrm>
          <a:prstGeom prst="rect">
            <a:avLst/>
          </a:prstGeom>
          <a:solidFill>
            <a:srgbClr val="86D9DE"/>
          </a:solidFill>
          <a:ln>
            <a:noFill/>
          </a:ln>
        </p:spPr>
        <p:txBody>
          <a:bodyPr spcFirstLastPara="1" wrap="square" lIns="91425" tIns="45700" rIns="91425" bIns="45700" anchor="t" anchorCtr="0">
            <a:noAutofit/>
          </a:bodyPr>
          <a:lstStyle/>
          <a:p>
            <a:pPr>
              <a:lnSpc>
                <a:spcPct val="115000"/>
              </a:lnSpc>
              <a:buClr>
                <a:srgbClr val="000000"/>
              </a:buClr>
              <a:buSzPts val="3600"/>
            </a:pPr>
            <a:endParaRPr sz="19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97" name="Google Shape;997;g3306d99f6f6_0_102"/>
          <p:cNvSpPr txBox="1"/>
          <p:nvPr/>
        </p:nvSpPr>
        <p:spPr>
          <a:xfrm>
            <a:off x="9124227" y="2720506"/>
            <a:ext cx="2140500" cy="353903"/>
          </a:xfrm>
          <a:prstGeom prst="rect">
            <a:avLst/>
          </a:prstGeom>
          <a:noFill/>
          <a:ln>
            <a:noFill/>
          </a:ln>
        </p:spPr>
        <p:txBody>
          <a:bodyPr spcFirstLastPara="1" wrap="square" lIns="91425" tIns="45700" rIns="91425" bIns="45700" anchor="t" anchorCtr="0">
            <a:spAutoFit/>
          </a:bodyPr>
          <a:lstStyle/>
          <a:p>
            <a:pPr>
              <a:buClr>
                <a:srgbClr val="000000"/>
              </a:buClr>
              <a:buSzPts val="3200"/>
            </a:pPr>
            <a:r>
              <a:rPr lang="en-US" sz="1700" dirty="0">
                <a:latin typeface="Fraunces 9pt" pitchFamily="2" charset="0"/>
                <a:ea typeface="Calibri" panose="020F0502020204030204" pitchFamily="34" charset="0"/>
                <a:cs typeface="Calibri" panose="020F0502020204030204" pitchFamily="34" charset="0"/>
                <a:sym typeface="Calibri"/>
              </a:rPr>
              <a:t>Fragmented data</a:t>
            </a:r>
            <a:endParaRPr sz="1500" dirty="0">
              <a:latin typeface="Fraunces 9pt" pitchFamily="2" charset="0"/>
              <a:ea typeface="Calibri" panose="020F0502020204030204" pitchFamily="34" charset="0"/>
              <a:cs typeface="Calibri" panose="020F0502020204030204" pitchFamily="34" charset="0"/>
              <a:sym typeface="Calibri"/>
            </a:endParaRPr>
          </a:p>
        </p:txBody>
      </p:sp>
      <p:sp>
        <p:nvSpPr>
          <p:cNvPr id="998" name="Google Shape;998;g3306d99f6f6_0_102"/>
          <p:cNvSpPr/>
          <p:nvPr/>
        </p:nvSpPr>
        <p:spPr>
          <a:xfrm>
            <a:off x="9787473" y="1367009"/>
            <a:ext cx="1070700" cy="1070700"/>
          </a:xfrm>
          <a:prstGeom prst="ellipse">
            <a:avLst/>
          </a:prstGeom>
          <a:solidFill>
            <a:srgbClr val="DECBB9"/>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3600"/>
            </a:pPr>
            <a:endParaRPr>
              <a:solidFill>
                <a:schemeClr val="lt1"/>
              </a:solidFill>
              <a:highlight>
                <a:schemeClr val="lt1"/>
              </a:highlight>
              <a:latin typeface="Calibri" panose="020F0502020204030204" pitchFamily="34" charset="0"/>
              <a:ea typeface="Calibri" panose="020F0502020204030204" pitchFamily="34" charset="0"/>
              <a:cs typeface="Calibri" panose="020F0502020204030204" pitchFamily="34" charset="0"/>
              <a:sym typeface="Calibri"/>
            </a:endParaRPr>
          </a:p>
        </p:txBody>
      </p:sp>
      <p:cxnSp>
        <p:nvCxnSpPr>
          <p:cNvPr id="999" name="Google Shape;999;g3306d99f6f6_0_102"/>
          <p:cNvCxnSpPr/>
          <p:nvPr/>
        </p:nvCxnSpPr>
        <p:spPr>
          <a:xfrm>
            <a:off x="1640637" y="2637064"/>
            <a:ext cx="457200" cy="0"/>
          </a:xfrm>
          <a:prstGeom prst="straightConnector1">
            <a:avLst/>
          </a:prstGeom>
          <a:noFill/>
          <a:ln w="38100" cap="rnd" cmpd="sng">
            <a:solidFill>
              <a:schemeClr val="tx1"/>
            </a:solidFill>
            <a:prstDash val="solid"/>
            <a:miter lim="800000"/>
            <a:headEnd type="none" w="sm" len="sm"/>
            <a:tailEnd type="none" w="sm" len="sm"/>
          </a:ln>
        </p:spPr>
      </p:cxnSp>
      <p:cxnSp>
        <p:nvCxnSpPr>
          <p:cNvPr id="1000" name="Google Shape;1000;g3306d99f6f6_0_102"/>
          <p:cNvCxnSpPr/>
          <p:nvPr/>
        </p:nvCxnSpPr>
        <p:spPr>
          <a:xfrm>
            <a:off x="4458479" y="2637064"/>
            <a:ext cx="457200" cy="0"/>
          </a:xfrm>
          <a:prstGeom prst="straightConnector1">
            <a:avLst/>
          </a:prstGeom>
          <a:noFill/>
          <a:ln w="38100" cap="rnd" cmpd="sng">
            <a:solidFill>
              <a:schemeClr val="tx1"/>
            </a:solidFill>
            <a:prstDash val="solid"/>
            <a:miter lim="800000"/>
            <a:headEnd type="none" w="sm" len="sm"/>
            <a:tailEnd type="none" w="sm" len="sm"/>
          </a:ln>
        </p:spPr>
      </p:cxnSp>
      <p:cxnSp>
        <p:nvCxnSpPr>
          <p:cNvPr id="1001" name="Google Shape;1001;g3306d99f6f6_0_102"/>
          <p:cNvCxnSpPr/>
          <p:nvPr/>
        </p:nvCxnSpPr>
        <p:spPr>
          <a:xfrm>
            <a:off x="7276321" y="2637064"/>
            <a:ext cx="457200" cy="0"/>
          </a:xfrm>
          <a:prstGeom prst="straightConnector1">
            <a:avLst/>
          </a:prstGeom>
          <a:noFill/>
          <a:ln w="38100" cap="rnd" cmpd="sng">
            <a:solidFill>
              <a:schemeClr val="tx1"/>
            </a:solidFill>
            <a:prstDash val="solid"/>
            <a:miter lim="800000"/>
            <a:headEnd type="none" w="sm" len="sm"/>
            <a:tailEnd type="none" w="sm" len="sm"/>
          </a:ln>
        </p:spPr>
      </p:cxnSp>
      <p:cxnSp>
        <p:nvCxnSpPr>
          <p:cNvPr id="1002" name="Google Shape;1002;g3306d99f6f6_0_102"/>
          <p:cNvCxnSpPr/>
          <p:nvPr/>
        </p:nvCxnSpPr>
        <p:spPr>
          <a:xfrm>
            <a:off x="10094162" y="2637064"/>
            <a:ext cx="457200" cy="0"/>
          </a:xfrm>
          <a:prstGeom prst="straightConnector1">
            <a:avLst/>
          </a:prstGeom>
          <a:noFill/>
          <a:ln w="38100" cap="rnd" cmpd="sng">
            <a:solidFill>
              <a:schemeClr val="tx1"/>
            </a:solidFill>
            <a:prstDash val="solid"/>
            <a:miter lim="800000"/>
            <a:headEnd type="none" w="sm" len="sm"/>
            <a:tailEnd type="none" w="sm" len="sm"/>
          </a:ln>
        </p:spPr>
      </p:cxnSp>
      <p:sp>
        <p:nvSpPr>
          <p:cNvPr id="1003" name="Google Shape;1003;g3306d99f6f6_0_102"/>
          <p:cNvSpPr txBox="1">
            <a:spLocks noGrp="1"/>
          </p:cNvSpPr>
          <p:nvPr>
            <p:ph type="body" idx="1"/>
          </p:nvPr>
        </p:nvSpPr>
        <p:spPr>
          <a:xfrm>
            <a:off x="889563" y="470563"/>
            <a:ext cx="5769150" cy="456450"/>
          </a:xfrm>
          <a:prstGeom prst="rect">
            <a:avLst/>
          </a:prstGeom>
          <a:noFill/>
          <a:ln>
            <a:noFill/>
          </a:ln>
        </p:spPr>
        <p:txBody>
          <a:bodyPr spcFirstLastPara="1" vert="horz" wrap="square" lIns="55438" tIns="27713" rIns="55438" bIns="27713" rtlCol="0" anchor="t" anchorCtr="0">
            <a:noAutofit/>
          </a:bodyPr>
          <a:lstStyle/>
          <a:p>
            <a:pPr marL="0" indent="0">
              <a:lnSpc>
                <a:spcPct val="115000"/>
              </a:lnSpc>
              <a:spcBef>
                <a:spcPts val="0"/>
              </a:spcBef>
              <a:buClr>
                <a:schemeClr val="lt1"/>
              </a:buClr>
              <a:buSzPts val="1900"/>
            </a:pPr>
            <a:r>
              <a:rPr lang="en-US" sz="2500" b="0" dirty="0">
                <a:solidFill>
                  <a:schemeClr val="dk1"/>
                </a:solidFill>
                <a:latin typeface="Fraunces 9pt" pitchFamily="2" charset="0"/>
                <a:ea typeface="Calibri" panose="020F0502020204030204" pitchFamily="34" charset="0"/>
                <a:cs typeface="Calibri" panose="020F0502020204030204" pitchFamily="34" charset="0"/>
                <a:sym typeface="Calibri"/>
              </a:rPr>
              <a:t>Current challenges</a:t>
            </a:r>
            <a:endParaRPr sz="2500" b="0" dirty="0">
              <a:solidFill>
                <a:schemeClr val="dk1"/>
              </a:solidFill>
              <a:latin typeface="Fraunces 9pt" pitchFamily="2" charset="0"/>
              <a:ea typeface="Calibri" panose="020F0502020204030204" pitchFamily="34" charset="0"/>
              <a:cs typeface="Calibri" panose="020F0502020204030204" pitchFamily="34" charset="0"/>
              <a:sym typeface="Calibri"/>
            </a:endParaRPr>
          </a:p>
        </p:txBody>
      </p:sp>
      <p:pic>
        <p:nvPicPr>
          <p:cNvPr id="1004" name="Google Shape;1004;g3306d99f6f6_0_102"/>
          <p:cNvPicPr preferRelativeResize="0"/>
          <p:nvPr/>
        </p:nvPicPr>
        <p:blipFill>
          <a:blip r:embed="rId3">
            <a:alphaModFix/>
          </a:blip>
          <a:stretch>
            <a:fillRect/>
          </a:stretch>
        </p:blipFill>
        <p:spPr>
          <a:xfrm>
            <a:off x="9967260" y="1546925"/>
            <a:ext cx="710875" cy="710875"/>
          </a:xfrm>
          <a:prstGeom prst="rect">
            <a:avLst/>
          </a:prstGeom>
          <a:noFill/>
          <a:ln>
            <a:noFill/>
          </a:ln>
        </p:spPr>
      </p:pic>
      <p:pic>
        <p:nvPicPr>
          <p:cNvPr id="1005" name="Google Shape;1005;g3306d99f6f6_0_102"/>
          <p:cNvPicPr preferRelativeResize="0"/>
          <p:nvPr/>
        </p:nvPicPr>
        <p:blipFill>
          <a:blip r:embed="rId4">
            <a:alphaModFix/>
          </a:blip>
          <a:stretch>
            <a:fillRect/>
          </a:stretch>
        </p:blipFill>
        <p:spPr>
          <a:xfrm>
            <a:off x="7176988" y="1565375"/>
            <a:ext cx="673987" cy="673977"/>
          </a:xfrm>
          <a:prstGeom prst="rect">
            <a:avLst/>
          </a:prstGeom>
          <a:noFill/>
          <a:ln>
            <a:noFill/>
          </a:ln>
        </p:spPr>
      </p:pic>
      <p:pic>
        <p:nvPicPr>
          <p:cNvPr id="1006" name="Google Shape;1006;g3306d99f6f6_0_102"/>
          <p:cNvPicPr preferRelativeResize="0"/>
          <p:nvPr/>
        </p:nvPicPr>
        <p:blipFill>
          <a:blip r:embed="rId5">
            <a:alphaModFix/>
          </a:blip>
          <a:stretch>
            <a:fillRect/>
          </a:stretch>
        </p:blipFill>
        <p:spPr>
          <a:xfrm>
            <a:off x="4350031" y="1565369"/>
            <a:ext cx="673975" cy="673986"/>
          </a:xfrm>
          <a:prstGeom prst="rect">
            <a:avLst/>
          </a:prstGeom>
          <a:noFill/>
          <a:ln>
            <a:noFill/>
          </a:ln>
        </p:spPr>
      </p:pic>
      <p:pic>
        <p:nvPicPr>
          <p:cNvPr id="1007" name="Google Shape;1007;g3306d99f6f6_0_102"/>
          <p:cNvPicPr preferRelativeResize="0"/>
          <p:nvPr/>
        </p:nvPicPr>
        <p:blipFill>
          <a:blip r:embed="rId6">
            <a:alphaModFix/>
          </a:blip>
          <a:stretch>
            <a:fillRect/>
          </a:stretch>
        </p:blipFill>
        <p:spPr>
          <a:xfrm>
            <a:off x="1541319" y="1553055"/>
            <a:ext cx="655717" cy="655706"/>
          </a:xfrm>
          <a:prstGeom prst="rect">
            <a:avLst/>
          </a:prstGeom>
          <a:noFill/>
          <a:ln>
            <a:noFill/>
          </a:ln>
        </p:spPr>
      </p:pic>
      <p:sp>
        <p:nvSpPr>
          <p:cNvPr id="2" name="Google Shape;974;g31d595d17e7_0_3">
            <a:extLst>
              <a:ext uri="{FF2B5EF4-FFF2-40B4-BE49-F238E27FC236}">
                <a16:creationId xmlns:a16="http://schemas.microsoft.com/office/drawing/2014/main" id="{8DB10F35-38D7-D2FC-CED3-0F40B9F0CCB7}"/>
              </a:ext>
            </a:extLst>
          </p:cNvPr>
          <p:cNvSpPr txBox="1"/>
          <p:nvPr/>
        </p:nvSpPr>
        <p:spPr>
          <a:xfrm>
            <a:off x="695856" y="3074408"/>
            <a:ext cx="2343745" cy="2921934"/>
          </a:xfrm>
          <a:prstGeom prst="rect">
            <a:avLst/>
          </a:prstGeom>
          <a:noFill/>
          <a:ln>
            <a:noFill/>
          </a:ln>
        </p:spPr>
        <p:txBody>
          <a:bodyPr spcFirstLastPara="1" wrap="square" lIns="45713" tIns="22850" rIns="45713" bIns="22850" anchor="t" anchorCtr="0">
            <a:spAutoFit/>
          </a:bodyPr>
          <a:lstStyle/>
          <a:p>
            <a:pPr marL="285750" indent="-285750">
              <a:lnSpc>
                <a:spcPct val="115000"/>
              </a:lnSpc>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sym typeface="Calibri"/>
              </a:rPr>
              <a:t>Legal matters are managed through spreadsheets, email communications, and paper-based files, leading to work duplication, lost information, missed deadlines, and high administrative overhead  </a:t>
            </a:r>
            <a:br>
              <a:rPr lang="en-US" sz="1250" dirty="0">
                <a:latin typeface="Calibri" panose="020F0502020204030204" pitchFamily="34" charset="0"/>
                <a:ea typeface="Calibri" panose="020F0502020204030204" pitchFamily="34" charset="0"/>
                <a:cs typeface="Calibri" panose="020F0502020204030204" pitchFamily="34" charset="0"/>
                <a:sym typeface="Calibri"/>
              </a:rPr>
            </a:br>
            <a:endParaRPr lang="en-US" sz="1250" dirty="0">
              <a:latin typeface="Calibri" panose="020F0502020204030204" pitchFamily="34" charset="0"/>
              <a:ea typeface="Calibri" panose="020F0502020204030204" pitchFamily="34" charset="0"/>
              <a:cs typeface="Calibri" panose="020F0502020204030204" pitchFamily="34" charset="0"/>
              <a:sym typeface="Calibri"/>
            </a:endParaRPr>
          </a:p>
          <a:p>
            <a:pPr marL="285750" indent="-285750">
              <a:lnSpc>
                <a:spcPct val="115000"/>
              </a:lnSpc>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sym typeface="Calibri"/>
              </a:rPr>
              <a:t>Internal clients engage the legal team repeatedly through various channels for briefing and status updates with repetitive, simple requests</a:t>
            </a:r>
          </a:p>
        </p:txBody>
      </p:sp>
      <p:sp>
        <p:nvSpPr>
          <p:cNvPr id="3" name="Google Shape;974;g31d595d17e7_0_3">
            <a:extLst>
              <a:ext uri="{FF2B5EF4-FFF2-40B4-BE49-F238E27FC236}">
                <a16:creationId xmlns:a16="http://schemas.microsoft.com/office/drawing/2014/main" id="{54E5B63D-C95E-C1A1-9F66-71D2E39C5AD8}"/>
              </a:ext>
            </a:extLst>
          </p:cNvPr>
          <p:cNvSpPr txBox="1"/>
          <p:nvPr/>
        </p:nvSpPr>
        <p:spPr>
          <a:xfrm>
            <a:off x="3458041" y="3062219"/>
            <a:ext cx="2343745" cy="2700719"/>
          </a:xfrm>
          <a:prstGeom prst="rect">
            <a:avLst/>
          </a:prstGeom>
          <a:noFill/>
          <a:ln>
            <a:noFill/>
          </a:ln>
        </p:spPr>
        <p:txBody>
          <a:bodyPr spcFirstLastPara="1" wrap="square" lIns="45713" tIns="22850" rIns="45713" bIns="22850" anchor="t" anchorCtr="0">
            <a:spAutoFit/>
          </a:bodyPr>
          <a:lstStyle/>
          <a:p>
            <a:pPr marL="285750" indent="-285750">
              <a:lnSpc>
                <a:spcPct val="115000"/>
              </a:lnSpc>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sym typeface="Calibri"/>
              </a:rPr>
              <a:t>There is insufficient visibility into the status of ongoing matters, risks, and legal spend, making it difficult for management to make informed decisions or allocate resources effectively</a:t>
            </a:r>
            <a:br>
              <a:rPr lang="en-US" sz="1250" dirty="0">
                <a:latin typeface="Calibri" panose="020F0502020204030204" pitchFamily="34" charset="0"/>
                <a:ea typeface="Calibri" panose="020F0502020204030204" pitchFamily="34" charset="0"/>
                <a:cs typeface="Calibri" panose="020F0502020204030204" pitchFamily="34" charset="0"/>
                <a:sym typeface="Calibri"/>
              </a:rPr>
            </a:br>
            <a:endParaRPr lang="en-US" sz="1250" dirty="0">
              <a:latin typeface="Calibri" panose="020F0502020204030204" pitchFamily="34" charset="0"/>
              <a:ea typeface="Calibri" panose="020F0502020204030204" pitchFamily="34" charset="0"/>
              <a:cs typeface="Calibri" panose="020F0502020204030204" pitchFamily="34" charset="0"/>
              <a:sym typeface="Calibri"/>
            </a:endParaRPr>
          </a:p>
          <a:p>
            <a:pPr marL="285750" indent="-285750">
              <a:lnSpc>
                <a:spcPct val="115000"/>
              </a:lnSpc>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sym typeface="Calibri"/>
              </a:rPr>
              <a:t>No visibility of resource allocation, workload, output, risk ratings, due dates, or status</a:t>
            </a:r>
          </a:p>
        </p:txBody>
      </p:sp>
      <p:sp>
        <p:nvSpPr>
          <p:cNvPr id="4" name="Google Shape;974;g31d595d17e7_0_3">
            <a:extLst>
              <a:ext uri="{FF2B5EF4-FFF2-40B4-BE49-F238E27FC236}">
                <a16:creationId xmlns:a16="http://schemas.microsoft.com/office/drawing/2014/main" id="{F11AAA0E-0753-9E07-A008-BD5FF8F51802}"/>
              </a:ext>
            </a:extLst>
          </p:cNvPr>
          <p:cNvSpPr txBox="1"/>
          <p:nvPr/>
        </p:nvSpPr>
        <p:spPr>
          <a:xfrm>
            <a:off x="6342108" y="3079161"/>
            <a:ext cx="2343745" cy="2037076"/>
          </a:xfrm>
          <a:prstGeom prst="rect">
            <a:avLst/>
          </a:prstGeom>
          <a:noFill/>
          <a:ln>
            <a:noFill/>
          </a:ln>
        </p:spPr>
        <p:txBody>
          <a:bodyPr spcFirstLastPara="1" wrap="square" lIns="45713" tIns="22850" rIns="45713" bIns="22850" anchor="t" anchorCtr="0">
            <a:spAutoFit/>
          </a:bodyPr>
          <a:lstStyle/>
          <a:p>
            <a:pPr marL="285750" indent="-285750">
              <a:lnSpc>
                <a:spcPct val="115000"/>
              </a:lnSpc>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sym typeface="Calibri"/>
              </a:rPr>
              <a:t>The manual tracking of legal deadlines and compliance milestones increases the risk of missed deadlines or non-compliance </a:t>
            </a:r>
          </a:p>
          <a:p>
            <a:pPr marL="285750" indent="-285750">
              <a:lnSpc>
                <a:spcPct val="115000"/>
              </a:lnSpc>
              <a:buFont typeface="Arial" panose="020B0604020202020204" pitchFamily="34" charset="0"/>
              <a:buChar char="•"/>
            </a:pPr>
            <a:endParaRPr lang="en-US" sz="1250" dirty="0">
              <a:latin typeface="Calibri" panose="020F0502020204030204" pitchFamily="34" charset="0"/>
              <a:ea typeface="Calibri" panose="020F0502020204030204" pitchFamily="34" charset="0"/>
              <a:cs typeface="Calibri" panose="020F0502020204030204" pitchFamily="34" charset="0"/>
              <a:sym typeface="Calibri"/>
            </a:endParaRPr>
          </a:p>
          <a:p>
            <a:pPr marL="285750" indent="-285750">
              <a:lnSpc>
                <a:spcPct val="115000"/>
              </a:lnSpc>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sym typeface="Calibri"/>
              </a:rPr>
              <a:t>Previously requested advice is requested again from external counsel</a:t>
            </a:r>
          </a:p>
        </p:txBody>
      </p:sp>
      <p:sp>
        <p:nvSpPr>
          <p:cNvPr id="5" name="Google Shape;974;g31d595d17e7_0_3">
            <a:extLst>
              <a:ext uri="{FF2B5EF4-FFF2-40B4-BE49-F238E27FC236}">
                <a16:creationId xmlns:a16="http://schemas.microsoft.com/office/drawing/2014/main" id="{04051453-430C-01CF-19C1-269BCF278E9D}"/>
              </a:ext>
            </a:extLst>
          </p:cNvPr>
          <p:cNvSpPr txBox="1"/>
          <p:nvPr/>
        </p:nvSpPr>
        <p:spPr>
          <a:xfrm>
            <a:off x="9124227" y="3071195"/>
            <a:ext cx="2343745" cy="2479505"/>
          </a:xfrm>
          <a:prstGeom prst="rect">
            <a:avLst/>
          </a:prstGeom>
          <a:noFill/>
          <a:ln>
            <a:noFill/>
          </a:ln>
        </p:spPr>
        <p:txBody>
          <a:bodyPr spcFirstLastPara="1" wrap="square" lIns="45713" tIns="22850" rIns="45713" bIns="22850" anchor="t" anchorCtr="0">
            <a:spAutoFit/>
          </a:bodyPr>
          <a:lstStyle/>
          <a:p>
            <a:pPr marL="285750" indent="-285750">
              <a:lnSpc>
                <a:spcPct val="115000"/>
              </a:lnSpc>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sym typeface="Calibri"/>
              </a:rPr>
              <a:t>Matters and documents are stored in disparate folders and inboxes making information difficult to locate, retrieve and access</a:t>
            </a:r>
          </a:p>
          <a:p>
            <a:pPr marL="285750" indent="-285750">
              <a:lnSpc>
                <a:spcPct val="115000"/>
              </a:lnSpc>
              <a:buFont typeface="Arial" panose="020B0604020202020204" pitchFamily="34" charset="0"/>
              <a:buChar char="•"/>
            </a:pPr>
            <a:endParaRPr lang="en-US" sz="1250" dirty="0">
              <a:latin typeface="Calibri" panose="020F0502020204030204" pitchFamily="34" charset="0"/>
              <a:ea typeface="Calibri" panose="020F0502020204030204" pitchFamily="34" charset="0"/>
              <a:cs typeface="Calibri" panose="020F0502020204030204" pitchFamily="34" charset="0"/>
              <a:sym typeface="Calibri"/>
            </a:endParaRPr>
          </a:p>
          <a:p>
            <a:pPr marL="285750" indent="-285750">
              <a:lnSpc>
                <a:spcPct val="115000"/>
              </a:lnSpc>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sym typeface="Calibri"/>
              </a:rPr>
              <a:t>The Legal team can’t access documents, correspondence, and matter history, reducing the time available for legal work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g33390572022_0_1878"/>
          <p:cNvSpPr txBox="1">
            <a:spLocks noGrp="1"/>
          </p:cNvSpPr>
          <p:nvPr>
            <p:ph type="body" idx="4294967295"/>
          </p:nvPr>
        </p:nvSpPr>
        <p:spPr>
          <a:xfrm>
            <a:off x="889563" y="470563"/>
            <a:ext cx="5769150" cy="516300"/>
          </a:xfrm>
          <a:prstGeom prst="rect">
            <a:avLst/>
          </a:prstGeom>
          <a:noFill/>
          <a:ln>
            <a:noFill/>
          </a:ln>
        </p:spPr>
        <p:txBody>
          <a:bodyPr spcFirstLastPara="1" vert="horz" wrap="square" lIns="55438" tIns="27713" rIns="55438" bIns="27713" rtlCol="0" anchor="t" anchorCtr="0">
            <a:noAutofit/>
          </a:bodyPr>
          <a:lstStyle/>
          <a:p>
            <a:pPr marL="0" indent="0">
              <a:lnSpc>
                <a:spcPct val="115000"/>
              </a:lnSpc>
              <a:spcBef>
                <a:spcPts val="0"/>
              </a:spcBef>
              <a:buClr>
                <a:schemeClr val="lt1"/>
              </a:buClr>
              <a:buSzPts val="1900"/>
              <a:buNone/>
            </a:pPr>
            <a:r>
              <a:rPr lang="en-US" sz="2500" dirty="0">
                <a:solidFill>
                  <a:schemeClr val="lt1"/>
                </a:solidFill>
                <a:latin typeface="Fraunces 9pt" pitchFamily="2" charset="0"/>
                <a:ea typeface="Calibri" panose="020F0502020204030204" pitchFamily="34" charset="0"/>
                <a:cs typeface="Calibri" panose="020F0502020204030204" pitchFamily="34" charset="0"/>
                <a:sym typeface="Calibri"/>
              </a:rPr>
              <a:t>Solution requirement</a:t>
            </a:r>
            <a:endParaRPr sz="2500" dirty="0">
              <a:solidFill>
                <a:schemeClr val="lt1"/>
              </a:solidFill>
              <a:latin typeface="Fraunces 9pt" pitchFamily="2" charset="0"/>
              <a:ea typeface="Calibri" panose="020F0502020204030204" pitchFamily="34" charset="0"/>
              <a:cs typeface="Calibri" panose="020F0502020204030204" pitchFamily="34" charset="0"/>
              <a:sym typeface="Calibri"/>
            </a:endParaRPr>
          </a:p>
          <a:p>
            <a:pPr marL="0" indent="0">
              <a:lnSpc>
                <a:spcPct val="115000"/>
              </a:lnSpc>
              <a:spcBef>
                <a:spcPts val="0"/>
              </a:spcBef>
              <a:buClr>
                <a:schemeClr val="lt1"/>
              </a:buClr>
              <a:buSzPts val="1900"/>
              <a:buNone/>
            </a:pPr>
            <a:endParaRPr sz="245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14" name="Google Shape;1014;g33390572022_0_1878"/>
          <p:cNvSpPr txBox="1">
            <a:spLocks noGrp="1"/>
          </p:cNvSpPr>
          <p:nvPr>
            <p:ph type="body" idx="4294967295"/>
          </p:nvPr>
        </p:nvSpPr>
        <p:spPr>
          <a:xfrm>
            <a:off x="889563" y="1300338"/>
            <a:ext cx="3758700" cy="1056000"/>
          </a:xfrm>
          <a:prstGeom prst="rect">
            <a:avLst/>
          </a:prstGeom>
          <a:noFill/>
          <a:ln>
            <a:noFill/>
          </a:ln>
        </p:spPr>
        <p:txBody>
          <a:bodyPr spcFirstLastPara="1" vert="horz" wrap="square" lIns="0" tIns="27713" rIns="0" bIns="27713" rtlCol="0" anchor="t" anchorCtr="0">
            <a:noAutofit/>
          </a:bodyPr>
          <a:lstStyle/>
          <a:p>
            <a:pPr marL="0" indent="0">
              <a:lnSpc>
                <a:spcPct val="100000"/>
              </a:lnSpc>
              <a:spcBef>
                <a:spcPts val="0"/>
              </a:spcBef>
              <a:buClr>
                <a:srgbClr val="000000"/>
              </a:buClr>
              <a:buSzPts val="2900"/>
              <a:buNone/>
            </a:pPr>
            <a:r>
              <a:rPr lang="en-US" sz="155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To address the current challenges and realize the identified opportunities, the proposed Legal Matter Management System needs the functionality shown below.</a:t>
            </a:r>
            <a:endParaRPr sz="155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15" name="Google Shape;1015;g33390572022_0_1878"/>
          <p:cNvSpPr txBox="1">
            <a:spLocks noGrp="1"/>
          </p:cNvSpPr>
          <p:nvPr>
            <p:ph type="body" idx="4294967295"/>
          </p:nvPr>
        </p:nvSpPr>
        <p:spPr>
          <a:xfrm>
            <a:off x="5276588" y="1105375"/>
            <a:ext cx="6466800" cy="2074350"/>
          </a:xfrm>
          <a:prstGeom prst="rect">
            <a:avLst/>
          </a:prstGeom>
          <a:noFill/>
          <a:ln>
            <a:noFill/>
          </a:ln>
        </p:spPr>
        <p:txBody>
          <a:bodyPr spcFirstLastPara="1" vert="horz" wrap="square" lIns="0" tIns="27713" rIns="0" bIns="27713" rtlCol="0" anchor="t" anchorCtr="0">
            <a:noAutofit/>
          </a:bodyPr>
          <a:lstStyle/>
          <a:p>
            <a:pPr marL="0" indent="0">
              <a:lnSpc>
                <a:spcPct val="100000"/>
              </a:lnSpc>
              <a:spcBef>
                <a:spcPts val="150"/>
              </a:spcBef>
              <a:buNone/>
            </a:pPr>
            <a:r>
              <a:rPr lang="en-US" sz="2200" dirty="0">
                <a:solidFill>
                  <a:srgbClr val="3EB1A1"/>
                </a:solidFill>
                <a:latin typeface="Fraunces 9pt" pitchFamily="2" charset="0"/>
                <a:ea typeface="Calibri" panose="020F0502020204030204" pitchFamily="34" charset="0"/>
                <a:cs typeface="Calibri" panose="020F0502020204030204" pitchFamily="34" charset="0"/>
                <a:sym typeface="Calibri"/>
              </a:rPr>
              <a:t>Key components of the solution</a:t>
            </a:r>
            <a:endParaRPr sz="2150" dirty="0">
              <a:solidFill>
                <a:srgbClr val="0D4B60"/>
              </a:solidFill>
              <a:latin typeface="Fraunces 9pt" pitchFamily="2" charset="0"/>
              <a:ea typeface="Calibri" panose="020F0502020204030204" pitchFamily="34" charset="0"/>
              <a:cs typeface="Calibri" panose="020F0502020204030204" pitchFamily="34" charset="0"/>
              <a:sym typeface="Calibri"/>
            </a:endParaRPr>
          </a:p>
          <a:p>
            <a:pPr marL="0" indent="0">
              <a:lnSpc>
                <a:spcPct val="100000"/>
              </a:lnSpc>
              <a:spcBef>
                <a:spcPts val="150"/>
              </a:spcBef>
              <a:buNone/>
            </a:pPr>
            <a:endParaRPr lang="en-AU" sz="1371" dirty="0">
              <a:solidFill>
                <a:srgbClr val="0D4B60"/>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00000"/>
              </a:lnSpc>
              <a:spcBef>
                <a:spcPts val="150"/>
              </a:spcBef>
            </a:pPr>
            <a:r>
              <a:rPr lang="en-US" sz="1550" dirty="0">
                <a:latin typeface="Calibri" panose="020F0502020204030204" pitchFamily="34" charset="0"/>
                <a:ea typeface="Calibri" panose="020F0502020204030204" pitchFamily="34" charset="0"/>
                <a:cs typeface="Calibri" panose="020F0502020204030204" pitchFamily="34" charset="0"/>
                <a:sym typeface="Calibri"/>
              </a:rPr>
              <a:t>Cloud-based with a secure, encrypted environment for legal data</a:t>
            </a:r>
          </a:p>
          <a:p>
            <a:pPr>
              <a:lnSpc>
                <a:spcPct val="100000"/>
              </a:lnSpc>
              <a:spcBef>
                <a:spcPts val="150"/>
              </a:spcBef>
            </a:pPr>
            <a:r>
              <a:rPr lang="en-US" sz="1550" dirty="0">
                <a:latin typeface="Calibri" panose="020F0502020204030204" pitchFamily="34" charset="0"/>
                <a:ea typeface="Calibri" panose="020F0502020204030204" pitchFamily="34" charset="0"/>
                <a:cs typeface="Calibri" panose="020F0502020204030204" pitchFamily="34" charset="0"/>
                <a:sym typeface="Calibri"/>
              </a:rPr>
              <a:t>A simple, intuitive interface </a:t>
            </a:r>
          </a:p>
          <a:p>
            <a:pPr>
              <a:lnSpc>
                <a:spcPct val="100000"/>
              </a:lnSpc>
              <a:spcBef>
                <a:spcPts val="150"/>
              </a:spcBef>
            </a:pPr>
            <a:r>
              <a:rPr lang="en-US" sz="1550" dirty="0">
                <a:latin typeface="Calibri" panose="020F0502020204030204" pitchFamily="34" charset="0"/>
                <a:ea typeface="Calibri" panose="020F0502020204030204" pitchFamily="34" charset="0"/>
                <a:cs typeface="Calibri" panose="020F0502020204030204" pitchFamily="34" charset="0"/>
                <a:sym typeface="Calibri"/>
              </a:rPr>
              <a:t>Configurable to enable business workflows and reporting </a:t>
            </a:r>
          </a:p>
          <a:p>
            <a:pPr>
              <a:lnSpc>
                <a:spcPct val="100000"/>
              </a:lnSpc>
              <a:spcBef>
                <a:spcPts val="150"/>
              </a:spcBef>
            </a:pPr>
            <a:r>
              <a:rPr lang="en-US" sz="1550" dirty="0">
                <a:latin typeface="Calibri" panose="020F0502020204030204" pitchFamily="34" charset="0"/>
                <a:ea typeface="Calibri" panose="020F0502020204030204" pitchFamily="34" charset="0"/>
                <a:cs typeface="Calibri" panose="020F0502020204030204" pitchFamily="34" charset="0"/>
                <a:sym typeface="Calibri"/>
              </a:rPr>
              <a:t>Integrations with Microsoft Suite and DocuSign</a:t>
            </a:r>
          </a:p>
          <a:p>
            <a:pPr>
              <a:lnSpc>
                <a:spcPct val="100000"/>
              </a:lnSpc>
              <a:spcBef>
                <a:spcPts val="150"/>
              </a:spcBef>
            </a:pPr>
            <a:r>
              <a:rPr lang="en-US" sz="1550" dirty="0">
                <a:latin typeface="Calibri" panose="020F0502020204030204" pitchFamily="34" charset="0"/>
                <a:ea typeface="Calibri" panose="020F0502020204030204" pitchFamily="34" charset="0"/>
                <a:cs typeface="Calibri" panose="020F0502020204030204" pitchFamily="34" charset="0"/>
                <a:sym typeface="Calibri"/>
              </a:rPr>
              <a:t>Reputable vendor with proven expertise in the legal tech space</a:t>
            </a:r>
          </a:p>
        </p:txBody>
      </p:sp>
      <p:sp>
        <p:nvSpPr>
          <p:cNvPr id="1016" name="Google Shape;1016;g33390572022_0_1878"/>
          <p:cNvSpPr txBox="1">
            <a:spLocks noGrp="1"/>
          </p:cNvSpPr>
          <p:nvPr>
            <p:ph type="body" idx="4294967295"/>
          </p:nvPr>
        </p:nvSpPr>
        <p:spPr>
          <a:xfrm>
            <a:off x="5289038" y="3478850"/>
            <a:ext cx="6441900" cy="3032400"/>
          </a:xfrm>
          <a:prstGeom prst="rect">
            <a:avLst/>
          </a:prstGeom>
          <a:noFill/>
          <a:ln>
            <a:noFill/>
          </a:ln>
        </p:spPr>
        <p:txBody>
          <a:bodyPr spcFirstLastPara="1" vert="horz" wrap="square" lIns="0" tIns="27713" rIns="0" bIns="27713" rtlCol="0" anchor="t" anchorCtr="0">
            <a:noAutofit/>
          </a:bodyPr>
          <a:lstStyle/>
          <a:p>
            <a:pPr marL="0" indent="0">
              <a:lnSpc>
                <a:spcPct val="100000"/>
              </a:lnSpc>
              <a:spcBef>
                <a:spcPts val="150"/>
              </a:spcBef>
              <a:buNone/>
            </a:pPr>
            <a:r>
              <a:rPr lang="en-US" sz="2200" dirty="0">
                <a:solidFill>
                  <a:srgbClr val="BBB8D4"/>
                </a:solidFill>
                <a:latin typeface="Fraunces 9pt" pitchFamily="2" charset="0"/>
                <a:ea typeface="Calibri" panose="020F0502020204030204" pitchFamily="34" charset="0"/>
                <a:cs typeface="Calibri" panose="020F0502020204030204" pitchFamily="34" charset="0"/>
                <a:sym typeface="Calibri"/>
              </a:rPr>
              <a:t>Required system features</a:t>
            </a:r>
          </a:p>
          <a:p>
            <a:pPr>
              <a:lnSpc>
                <a:spcPct val="100000"/>
              </a:lnSpc>
              <a:spcBef>
                <a:spcPts val="150"/>
              </a:spcBef>
            </a:pPr>
            <a:endParaRPr lang="en-US" sz="1550" dirty="0">
              <a:latin typeface="Calibri" panose="020F0502020204030204" pitchFamily="34" charset="0"/>
              <a:ea typeface="Calibri" panose="020F0502020204030204" pitchFamily="34" charset="0"/>
              <a:cs typeface="Calibri" panose="020F0502020204030204" pitchFamily="34" charset="0"/>
              <a:sym typeface="Calibri"/>
            </a:endParaRPr>
          </a:p>
          <a:p>
            <a:pPr>
              <a:lnSpc>
                <a:spcPct val="100000"/>
              </a:lnSpc>
              <a:spcBef>
                <a:spcPts val="150"/>
              </a:spcBef>
            </a:pPr>
            <a:r>
              <a:rPr lang="en-US" sz="1550" dirty="0">
                <a:latin typeface="Calibri" panose="020F0502020204030204" pitchFamily="34" charset="0"/>
                <a:ea typeface="Calibri" panose="020F0502020204030204" pitchFamily="34" charset="0"/>
                <a:cs typeface="Calibri" panose="020F0502020204030204" pitchFamily="34" charset="0"/>
                <a:sym typeface="Calibri"/>
              </a:rPr>
              <a:t>Intake</a:t>
            </a:r>
          </a:p>
          <a:p>
            <a:pPr>
              <a:lnSpc>
                <a:spcPct val="100000"/>
              </a:lnSpc>
              <a:spcBef>
                <a:spcPts val="150"/>
              </a:spcBef>
            </a:pPr>
            <a:r>
              <a:rPr lang="en-AU" sz="1550" dirty="0">
                <a:latin typeface="Calibri" panose="020F0502020204030204" pitchFamily="34" charset="0"/>
                <a:ea typeface="Calibri" panose="020F0502020204030204" pitchFamily="34" charset="0"/>
                <a:cs typeface="Calibri" panose="020F0502020204030204" pitchFamily="34" charset="0"/>
                <a:sym typeface="Calibri"/>
              </a:rPr>
              <a:t>Matter management</a:t>
            </a:r>
          </a:p>
          <a:p>
            <a:pPr>
              <a:lnSpc>
                <a:spcPct val="100000"/>
              </a:lnSpc>
              <a:spcBef>
                <a:spcPts val="150"/>
              </a:spcBef>
            </a:pPr>
            <a:r>
              <a:rPr lang="en-AU" sz="1550" dirty="0">
                <a:latin typeface="Calibri" panose="020F0502020204030204" pitchFamily="34" charset="0"/>
                <a:ea typeface="Calibri" panose="020F0502020204030204" pitchFamily="34" charset="0"/>
                <a:cs typeface="Calibri" panose="020F0502020204030204" pitchFamily="34" charset="0"/>
                <a:sym typeface="Calibri"/>
              </a:rPr>
              <a:t>Document management</a:t>
            </a:r>
          </a:p>
          <a:p>
            <a:pPr>
              <a:lnSpc>
                <a:spcPct val="100000"/>
              </a:lnSpc>
              <a:spcBef>
                <a:spcPts val="150"/>
              </a:spcBef>
            </a:pPr>
            <a:r>
              <a:rPr lang="en-AU" sz="1550" dirty="0">
                <a:latin typeface="Calibri" panose="020F0502020204030204" pitchFamily="34" charset="0"/>
                <a:ea typeface="Calibri" panose="020F0502020204030204" pitchFamily="34" charset="0"/>
                <a:cs typeface="Calibri" panose="020F0502020204030204" pitchFamily="34" charset="0"/>
                <a:sym typeface="Calibri"/>
              </a:rPr>
              <a:t>Contract management</a:t>
            </a:r>
          </a:p>
          <a:p>
            <a:pPr>
              <a:lnSpc>
                <a:spcPct val="100000"/>
              </a:lnSpc>
              <a:spcBef>
                <a:spcPts val="150"/>
              </a:spcBef>
            </a:pPr>
            <a:r>
              <a:rPr lang="en-AU" sz="1550" dirty="0">
                <a:latin typeface="Calibri" panose="020F0502020204030204" pitchFamily="34" charset="0"/>
                <a:ea typeface="Calibri" panose="020F0502020204030204" pitchFamily="34" charset="0"/>
                <a:cs typeface="Calibri" panose="020F0502020204030204" pitchFamily="34" charset="0"/>
                <a:sym typeface="Calibri"/>
              </a:rPr>
              <a:t>Contract automation</a:t>
            </a:r>
          </a:p>
          <a:p>
            <a:pPr>
              <a:lnSpc>
                <a:spcPct val="100000"/>
              </a:lnSpc>
              <a:spcBef>
                <a:spcPts val="150"/>
              </a:spcBef>
            </a:pPr>
            <a:r>
              <a:rPr lang="en-AU" sz="1550" dirty="0">
                <a:latin typeface="Calibri" panose="020F0502020204030204" pitchFamily="34" charset="0"/>
                <a:ea typeface="Calibri" panose="020F0502020204030204" pitchFamily="34" charset="0"/>
                <a:cs typeface="Calibri" panose="020F0502020204030204" pitchFamily="34" charset="0"/>
                <a:sym typeface="Calibri"/>
              </a:rPr>
              <a:t>Reporting and analytics</a:t>
            </a:r>
          </a:p>
          <a:p>
            <a:pPr>
              <a:lnSpc>
                <a:spcPct val="100000"/>
              </a:lnSpc>
              <a:spcBef>
                <a:spcPts val="150"/>
              </a:spcBef>
            </a:pPr>
            <a:r>
              <a:rPr lang="en-AU" sz="1550" dirty="0">
                <a:latin typeface="Calibri" panose="020F0502020204030204" pitchFamily="34" charset="0"/>
                <a:ea typeface="Calibri" panose="020F0502020204030204" pitchFamily="34" charset="0"/>
                <a:cs typeface="Calibri" panose="020F0502020204030204" pitchFamily="34" charset="0"/>
                <a:sym typeface="Calibri"/>
              </a:rPr>
              <a:t>Microsoft and DocuSign integrations</a:t>
            </a:r>
          </a:p>
          <a:p>
            <a:pPr>
              <a:lnSpc>
                <a:spcPct val="100000"/>
              </a:lnSpc>
              <a:spcBef>
                <a:spcPts val="150"/>
              </a:spcBef>
            </a:pPr>
            <a:r>
              <a:rPr lang="en-AU" sz="1550" dirty="0">
                <a:latin typeface="Calibri" panose="020F0502020204030204" pitchFamily="34" charset="0"/>
                <a:ea typeface="Calibri" panose="020F0502020204030204" pitchFamily="34" charset="0"/>
                <a:cs typeface="Calibri" panose="020F0502020204030204" pitchFamily="34" charset="0"/>
                <a:sym typeface="Calibri"/>
              </a:rPr>
              <a:t>Compliance and risk management</a:t>
            </a:r>
          </a:p>
        </p:txBody>
      </p:sp>
      <p:pic>
        <p:nvPicPr>
          <p:cNvPr id="2" name="Picture 1">
            <a:extLst>
              <a:ext uri="{FF2B5EF4-FFF2-40B4-BE49-F238E27FC236}">
                <a16:creationId xmlns:a16="http://schemas.microsoft.com/office/drawing/2014/main" id="{2AF8AD10-CE4D-D0CB-9870-3F07031F7C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062" y="2482175"/>
            <a:ext cx="4029075" cy="4029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g3306c172f7e_0_3663"/>
          <p:cNvSpPr txBox="1">
            <a:spLocks noGrp="1"/>
          </p:cNvSpPr>
          <p:nvPr>
            <p:ph type="body" idx="1"/>
          </p:nvPr>
        </p:nvSpPr>
        <p:spPr>
          <a:xfrm>
            <a:off x="889563" y="470563"/>
            <a:ext cx="5769150" cy="906450"/>
          </a:xfrm>
          <a:prstGeom prst="rect">
            <a:avLst/>
          </a:prstGeom>
          <a:noFill/>
          <a:ln>
            <a:noFill/>
          </a:ln>
        </p:spPr>
        <p:txBody>
          <a:bodyPr spcFirstLastPara="1" vert="horz" wrap="square" lIns="55438" tIns="27713" rIns="55438" bIns="27713" rtlCol="0" anchor="t" anchorCtr="0">
            <a:noAutofit/>
          </a:bodyPr>
          <a:lstStyle/>
          <a:p>
            <a:pPr marL="0" indent="0">
              <a:lnSpc>
                <a:spcPct val="115000"/>
              </a:lnSpc>
              <a:spcBef>
                <a:spcPts val="0"/>
              </a:spcBef>
              <a:buClr>
                <a:schemeClr val="lt1"/>
              </a:buClr>
              <a:buSzPts val="1900"/>
            </a:pPr>
            <a:r>
              <a:rPr lang="en-US" sz="2500" dirty="0">
                <a:solidFill>
                  <a:schemeClr val="lt1"/>
                </a:solidFill>
                <a:latin typeface="Fraunces 9pt" pitchFamily="2" charset="0"/>
                <a:ea typeface="Calibri"/>
                <a:cs typeface="Calibri"/>
                <a:sym typeface="Calibri"/>
              </a:rPr>
              <a:t>Solution proposal: </a:t>
            </a:r>
            <a:endParaRPr sz="2500" dirty="0">
              <a:solidFill>
                <a:schemeClr val="lt1"/>
              </a:solidFill>
              <a:latin typeface="Fraunces 9pt" pitchFamily="2" charset="0"/>
              <a:ea typeface="Calibri"/>
              <a:cs typeface="Calibri"/>
              <a:sym typeface="Calibri"/>
            </a:endParaRPr>
          </a:p>
          <a:p>
            <a:pPr marL="0" indent="0">
              <a:lnSpc>
                <a:spcPct val="115000"/>
              </a:lnSpc>
              <a:spcBef>
                <a:spcPts val="0"/>
              </a:spcBef>
              <a:buClr>
                <a:schemeClr val="lt1"/>
              </a:buClr>
              <a:buSzPts val="1900"/>
            </a:pPr>
            <a:r>
              <a:rPr lang="en-US" sz="2500" dirty="0">
                <a:solidFill>
                  <a:schemeClr val="lt1"/>
                </a:solidFill>
                <a:latin typeface="Fraunces 9pt" pitchFamily="2" charset="0"/>
                <a:ea typeface="Calibri"/>
                <a:cs typeface="Calibri"/>
                <a:sym typeface="Calibri"/>
              </a:rPr>
              <a:t>Dazychain matter management</a:t>
            </a:r>
            <a:endParaRPr sz="2500" dirty="0">
              <a:latin typeface="Fraunces 9pt" pitchFamily="2" charset="0"/>
              <a:ea typeface="Calibri"/>
              <a:cs typeface="Calibri"/>
              <a:sym typeface="Calibri"/>
            </a:endParaRPr>
          </a:p>
        </p:txBody>
      </p:sp>
      <p:sp>
        <p:nvSpPr>
          <p:cNvPr id="1022" name="Google Shape;1022;g3306c172f7e_0_3663"/>
          <p:cNvSpPr/>
          <p:nvPr/>
        </p:nvSpPr>
        <p:spPr>
          <a:xfrm>
            <a:off x="6539097" y="2761842"/>
            <a:ext cx="712650" cy="680100"/>
          </a:xfrm>
          <a:prstGeom prst="ellipse">
            <a:avLst/>
          </a:prstGeom>
          <a:solidFill>
            <a:srgbClr val="DECBB9"/>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5000"/>
            </a:pPr>
            <a:r>
              <a:rPr lang="en-US" sz="2400" b="1">
                <a:solidFill>
                  <a:schemeClr val="lt1"/>
                </a:solidFill>
                <a:latin typeface="Calibri" panose="020F0502020204030204" pitchFamily="34" charset="0"/>
                <a:ea typeface="Calibri" panose="020F0502020204030204" pitchFamily="34" charset="0"/>
                <a:cs typeface="Calibri" panose="020F0502020204030204" pitchFamily="34" charset="0"/>
              </a:rPr>
              <a:t>2</a:t>
            </a:r>
            <a:endParaRPr sz="1300" b="1">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23" name="Google Shape;1023;g3306c172f7e_0_3663"/>
          <p:cNvSpPr txBox="1"/>
          <p:nvPr/>
        </p:nvSpPr>
        <p:spPr>
          <a:xfrm>
            <a:off x="7457450" y="3004587"/>
            <a:ext cx="4254900" cy="888664"/>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2200"/>
            </a:pPr>
            <a:r>
              <a:rPr lang="en-US" sz="1500">
                <a:solidFill>
                  <a:srgbClr val="1D1D1D"/>
                </a:solidFill>
                <a:latin typeface="Calibri" panose="020F0502020204030204" pitchFamily="34" charset="0"/>
                <a:ea typeface="Calibri" panose="020F0502020204030204" pitchFamily="34" charset="0"/>
                <a:cs typeface="Calibri" panose="020F0502020204030204" pitchFamily="34" charset="0"/>
                <a:sym typeface="Calibri"/>
              </a:rPr>
              <a:t>Real-time, customizable dashboards and reports to track legal spend, matter progress, and team productivity, providing actionable insights.</a:t>
            </a:r>
            <a:endParaRPr>
              <a:solidFill>
                <a:srgbClr val="1D1D1D"/>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24" name="Google Shape;1024;g3306c172f7e_0_3663"/>
          <p:cNvSpPr txBox="1"/>
          <p:nvPr/>
        </p:nvSpPr>
        <p:spPr>
          <a:xfrm>
            <a:off x="7457451" y="2678612"/>
            <a:ext cx="3760050" cy="410841"/>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3200"/>
            </a:pPr>
            <a:r>
              <a:rPr lang="en-US" dirty="0">
                <a:latin typeface="Fraunces 9pt" pitchFamily="2" charset="0"/>
                <a:ea typeface="Calibri" panose="020F0502020204030204" pitchFamily="34" charset="0"/>
                <a:cs typeface="Calibri" panose="020F0502020204030204" pitchFamily="34" charset="0"/>
                <a:sym typeface="Calibri"/>
              </a:rPr>
              <a:t>Dashboards and reports</a:t>
            </a:r>
            <a:endParaRPr dirty="0">
              <a:latin typeface="Fraunces 9pt" pitchFamily="2" charset="0"/>
              <a:ea typeface="Calibri" panose="020F0502020204030204" pitchFamily="34" charset="0"/>
              <a:cs typeface="Calibri" panose="020F0502020204030204" pitchFamily="34" charset="0"/>
              <a:sym typeface="Calibri"/>
            </a:endParaRPr>
          </a:p>
        </p:txBody>
      </p:sp>
      <p:sp>
        <p:nvSpPr>
          <p:cNvPr id="1025" name="Google Shape;1025;g3306c172f7e_0_3663"/>
          <p:cNvSpPr/>
          <p:nvPr/>
        </p:nvSpPr>
        <p:spPr>
          <a:xfrm>
            <a:off x="6539097" y="1376951"/>
            <a:ext cx="712650" cy="681750"/>
          </a:xfrm>
          <a:prstGeom prst="ellipse">
            <a:avLst/>
          </a:prstGeom>
          <a:solidFill>
            <a:srgbClr val="DECBB9"/>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5000"/>
            </a:pPr>
            <a:r>
              <a:rPr lang="en-US" sz="2400" b="1" dirty="0">
                <a:solidFill>
                  <a:schemeClr val="lt1"/>
                </a:solidFill>
                <a:latin typeface="Calibri" panose="020F0502020204030204" pitchFamily="34" charset="0"/>
                <a:ea typeface="Calibri" panose="020F0502020204030204" pitchFamily="34" charset="0"/>
                <a:cs typeface="Calibri" panose="020F0502020204030204" pitchFamily="34" charset="0"/>
              </a:rPr>
              <a:t>1</a:t>
            </a:r>
            <a:endParaRPr sz="13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26" name="Google Shape;1026;g3306c172f7e_0_3663"/>
          <p:cNvSpPr/>
          <p:nvPr/>
        </p:nvSpPr>
        <p:spPr>
          <a:xfrm>
            <a:off x="6539097" y="5415157"/>
            <a:ext cx="712650" cy="681750"/>
          </a:xfrm>
          <a:prstGeom prst="ellipse">
            <a:avLst/>
          </a:prstGeom>
          <a:solidFill>
            <a:srgbClr val="DECBB9"/>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5000"/>
            </a:pPr>
            <a:r>
              <a:rPr lang="en-US" sz="2400" b="1">
                <a:solidFill>
                  <a:schemeClr val="lt1"/>
                </a:solidFill>
                <a:latin typeface="Calibri" panose="020F0502020204030204" pitchFamily="34" charset="0"/>
                <a:ea typeface="Calibri" panose="020F0502020204030204" pitchFamily="34" charset="0"/>
                <a:cs typeface="Calibri" panose="020F0502020204030204" pitchFamily="34" charset="0"/>
              </a:rPr>
              <a:t>4</a:t>
            </a:r>
            <a:endParaRPr sz="1300" b="1">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27" name="Google Shape;1027;g3306c172f7e_0_3663"/>
          <p:cNvSpPr txBox="1"/>
          <p:nvPr/>
        </p:nvSpPr>
        <p:spPr>
          <a:xfrm>
            <a:off x="7457450" y="5658625"/>
            <a:ext cx="4078500" cy="888664"/>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2200"/>
            </a:pPr>
            <a:r>
              <a:rPr lang="en-US" sz="1500">
                <a:solidFill>
                  <a:srgbClr val="1D1D1D"/>
                </a:solidFill>
                <a:latin typeface="Calibri" panose="020F0502020204030204" pitchFamily="34" charset="0"/>
                <a:ea typeface="Calibri" panose="020F0502020204030204" pitchFamily="34" charset="0"/>
                <a:cs typeface="Calibri" panose="020F0502020204030204" pitchFamily="34" charset="0"/>
                <a:sym typeface="Calibri"/>
              </a:rPr>
              <a:t>Secure, centralized storage for contracts, advice, and correspondence with version control, enabling document sharing and reuse.</a:t>
            </a:r>
            <a:endParaRPr>
              <a:solidFill>
                <a:srgbClr val="1D1D1D"/>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28" name="Google Shape;1028;g3306c172f7e_0_3663"/>
          <p:cNvSpPr txBox="1"/>
          <p:nvPr/>
        </p:nvSpPr>
        <p:spPr>
          <a:xfrm>
            <a:off x="7457451" y="5332648"/>
            <a:ext cx="3760050" cy="410841"/>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3200"/>
            </a:pPr>
            <a:r>
              <a:rPr lang="en-US" dirty="0">
                <a:latin typeface="Fraunces 9pt" pitchFamily="2" charset="0"/>
                <a:ea typeface="Calibri" panose="020F0502020204030204" pitchFamily="34" charset="0"/>
                <a:cs typeface="Calibri" panose="020F0502020204030204" pitchFamily="34" charset="0"/>
                <a:sym typeface="Calibri"/>
              </a:rPr>
              <a:t>Document management</a:t>
            </a:r>
            <a:endParaRPr dirty="0">
              <a:latin typeface="Fraunces 9pt" pitchFamily="2" charset="0"/>
              <a:ea typeface="Calibri" panose="020F0502020204030204" pitchFamily="34" charset="0"/>
              <a:cs typeface="Calibri" panose="020F0502020204030204" pitchFamily="34" charset="0"/>
              <a:sym typeface="Calibri"/>
            </a:endParaRPr>
          </a:p>
        </p:txBody>
      </p:sp>
      <p:sp>
        <p:nvSpPr>
          <p:cNvPr id="1029" name="Google Shape;1029;g3306c172f7e_0_3663"/>
          <p:cNvSpPr/>
          <p:nvPr/>
        </p:nvSpPr>
        <p:spPr>
          <a:xfrm>
            <a:off x="6539097" y="4107911"/>
            <a:ext cx="712650" cy="680100"/>
          </a:xfrm>
          <a:prstGeom prst="ellipse">
            <a:avLst/>
          </a:prstGeom>
          <a:solidFill>
            <a:srgbClr val="DECBB9"/>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5000"/>
            </a:pPr>
            <a:r>
              <a:rPr lang="en-US" sz="2400" b="1">
                <a:solidFill>
                  <a:schemeClr val="lt1"/>
                </a:solidFill>
                <a:latin typeface="Calibri" panose="020F0502020204030204" pitchFamily="34" charset="0"/>
                <a:ea typeface="Calibri" panose="020F0502020204030204" pitchFamily="34" charset="0"/>
                <a:cs typeface="Calibri" panose="020F0502020204030204" pitchFamily="34" charset="0"/>
              </a:rPr>
              <a:t>3</a:t>
            </a:r>
            <a:endParaRPr sz="1300" b="1">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30" name="Google Shape;1030;g3306c172f7e_0_3663"/>
          <p:cNvSpPr txBox="1"/>
          <p:nvPr/>
        </p:nvSpPr>
        <p:spPr>
          <a:xfrm>
            <a:off x="7457450" y="4350663"/>
            <a:ext cx="4254900" cy="888664"/>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2200"/>
            </a:pPr>
            <a:r>
              <a:rPr lang="en-US" sz="1500">
                <a:solidFill>
                  <a:srgbClr val="1D1D1D"/>
                </a:solidFill>
                <a:latin typeface="Calibri" panose="020F0502020204030204" pitchFamily="34" charset="0"/>
                <a:ea typeface="Calibri" panose="020F0502020204030204" pitchFamily="34" charset="0"/>
                <a:cs typeface="Calibri" panose="020F0502020204030204" pitchFamily="34" charset="0"/>
                <a:sym typeface="Calibri"/>
              </a:rPr>
              <a:t>Automated reminders for key milestones, tasks, end dates and legal deadlines to ensure timely action on all matters and contracts</a:t>
            </a:r>
            <a:endParaRPr>
              <a:solidFill>
                <a:srgbClr val="1D1D1D"/>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31" name="Google Shape;1031;g3306c172f7e_0_3663"/>
          <p:cNvSpPr txBox="1"/>
          <p:nvPr/>
        </p:nvSpPr>
        <p:spPr>
          <a:xfrm>
            <a:off x="7457451" y="3986580"/>
            <a:ext cx="3760050" cy="410841"/>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3200"/>
            </a:pPr>
            <a:r>
              <a:rPr lang="en-US" dirty="0">
                <a:latin typeface="Fraunces 9pt" pitchFamily="2" charset="0"/>
                <a:ea typeface="Calibri" panose="020F0502020204030204" pitchFamily="34" charset="0"/>
                <a:cs typeface="Calibri" panose="020F0502020204030204" pitchFamily="34" charset="0"/>
                <a:sym typeface="Calibri"/>
              </a:rPr>
              <a:t>Contract management</a:t>
            </a:r>
            <a:endParaRPr dirty="0">
              <a:latin typeface="Fraunces 9pt" pitchFamily="2" charset="0"/>
              <a:ea typeface="Calibri" panose="020F0502020204030204" pitchFamily="34" charset="0"/>
              <a:cs typeface="Calibri" panose="020F0502020204030204" pitchFamily="34" charset="0"/>
              <a:sym typeface="Calibri"/>
            </a:endParaRPr>
          </a:p>
        </p:txBody>
      </p:sp>
      <p:pic>
        <p:nvPicPr>
          <p:cNvPr id="1032" name="Google Shape;1032;g3306c172f7e_0_3663"/>
          <p:cNvPicPr preferRelativeResize="0"/>
          <p:nvPr/>
        </p:nvPicPr>
        <p:blipFill rotWithShape="1">
          <a:blip r:embed="rId3">
            <a:alphaModFix/>
          </a:blip>
          <a:srcRect/>
          <a:stretch/>
        </p:blipFill>
        <p:spPr>
          <a:xfrm>
            <a:off x="1076000" y="1323348"/>
            <a:ext cx="5007475" cy="4762674"/>
          </a:xfrm>
          <a:prstGeom prst="rect">
            <a:avLst/>
          </a:prstGeom>
          <a:noFill/>
          <a:ln>
            <a:noFill/>
          </a:ln>
        </p:spPr>
      </p:pic>
      <p:sp>
        <p:nvSpPr>
          <p:cNvPr id="1033" name="Google Shape;1033;g3306c172f7e_0_3663"/>
          <p:cNvSpPr txBox="1"/>
          <p:nvPr/>
        </p:nvSpPr>
        <p:spPr>
          <a:xfrm>
            <a:off x="7457450" y="1588625"/>
            <a:ext cx="4170750" cy="888664"/>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2200"/>
            </a:pPr>
            <a:r>
              <a:rPr lang="en-US" sz="1500" dirty="0">
                <a:solidFill>
                  <a:srgbClr val="1D1D1D"/>
                </a:solidFill>
                <a:latin typeface="Calibri" panose="020F0502020204030204" pitchFamily="34" charset="0"/>
                <a:ea typeface="Calibri" panose="020F0502020204030204" pitchFamily="34" charset="0"/>
                <a:cs typeface="Calibri" panose="020F0502020204030204" pitchFamily="34" charset="0"/>
                <a:sym typeface="Calibri"/>
              </a:rPr>
              <a:t>Configurable workflows for intake, matter creation, contract creation, task assignment, document approval, and reporting.</a:t>
            </a:r>
            <a:endParaRPr dirty="0">
              <a:solidFill>
                <a:srgbClr val="1D1D1D"/>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34" name="Google Shape;1034;g3306c172f7e_0_3663"/>
          <p:cNvSpPr txBox="1"/>
          <p:nvPr/>
        </p:nvSpPr>
        <p:spPr>
          <a:xfrm>
            <a:off x="7457451" y="1262651"/>
            <a:ext cx="3616050" cy="410841"/>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3200"/>
            </a:pPr>
            <a:r>
              <a:rPr lang="en-US" dirty="0">
                <a:latin typeface="Fraunces 9pt" pitchFamily="2" charset="0"/>
                <a:ea typeface="Calibri" panose="020F0502020204030204" pitchFamily="34" charset="0"/>
                <a:cs typeface="Calibri" panose="020F0502020204030204" pitchFamily="34" charset="0"/>
                <a:sym typeface="Calibri"/>
              </a:rPr>
              <a:t>Automation</a:t>
            </a:r>
            <a:endParaRPr dirty="0">
              <a:latin typeface="Fraunces 9pt" pitchFamily="2"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g3306c172f7e_0_0"/>
          <p:cNvSpPr/>
          <p:nvPr/>
        </p:nvSpPr>
        <p:spPr>
          <a:xfrm>
            <a:off x="685800" y="1345688"/>
            <a:ext cx="2491883" cy="2258968"/>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BBE5DE"/>
          </a:solidFill>
          <a:ln>
            <a:noFill/>
          </a:ln>
        </p:spPr>
        <p:txBody>
          <a:bodyPr spcFirstLastPara="1" wrap="square" lIns="0" tIns="0" rIns="0" bIns="0" anchor="t" anchorCtr="0">
            <a:noAutofit/>
          </a:bodyPr>
          <a:lstStyle/>
          <a:p>
            <a:pPr>
              <a:buClr>
                <a:srgbClr val="000000"/>
              </a:buClr>
              <a:buSzPts val="2200"/>
            </a:pPr>
            <a:endParaRPr sz="110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0" name="Google Shape;1040;g3306c172f7e_0_0"/>
          <p:cNvSpPr/>
          <p:nvPr/>
        </p:nvSpPr>
        <p:spPr>
          <a:xfrm>
            <a:off x="6240875" y="1353075"/>
            <a:ext cx="2491883" cy="2258968"/>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F3EDE6"/>
          </a:solidFill>
          <a:ln>
            <a:noFill/>
          </a:ln>
        </p:spPr>
        <p:txBody>
          <a:bodyPr spcFirstLastPara="1" wrap="square" lIns="0" tIns="0" rIns="0" bIns="0" anchor="t" anchorCtr="0">
            <a:noAutofit/>
          </a:bodyPr>
          <a:lstStyle/>
          <a:p>
            <a:pPr>
              <a:buClr>
                <a:srgbClr val="000000"/>
              </a:buClr>
              <a:buSzPts val="3242"/>
            </a:pPr>
            <a:endParaRPr sz="1620"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1" name="Google Shape;1041;g3306c172f7e_0_0"/>
          <p:cNvSpPr/>
          <p:nvPr/>
        </p:nvSpPr>
        <p:spPr>
          <a:xfrm>
            <a:off x="3463338" y="1360463"/>
            <a:ext cx="2491883" cy="2258968"/>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DFF6F7"/>
          </a:solidFill>
          <a:ln>
            <a:noFill/>
          </a:ln>
        </p:spPr>
        <p:txBody>
          <a:bodyPr spcFirstLastPara="1" wrap="square" lIns="0" tIns="0" rIns="0" bIns="0" anchor="t" anchorCtr="0">
            <a:noAutofit/>
          </a:bodyPr>
          <a:lstStyle/>
          <a:p>
            <a:pPr>
              <a:buClr>
                <a:srgbClr val="000000"/>
              </a:buClr>
              <a:buSzPts val="2200"/>
            </a:pPr>
            <a:endParaRPr sz="110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2" name="Google Shape;1042;g3306c172f7e_0_0"/>
          <p:cNvSpPr/>
          <p:nvPr/>
        </p:nvSpPr>
        <p:spPr>
          <a:xfrm>
            <a:off x="9018413" y="1367850"/>
            <a:ext cx="2491883" cy="2258968"/>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B6DDD5"/>
          </a:solidFill>
          <a:ln>
            <a:noFill/>
          </a:ln>
        </p:spPr>
        <p:txBody>
          <a:bodyPr spcFirstLastPara="1" wrap="square" lIns="0" tIns="0" rIns="0" bIns="0" anchor="t" anchorCtr="0">
            <a:noAutofit/>
          </a:bodyPr>
          <a:lstStyle/>
          <a:p>
            <a:pPr>
              <a:buClr>
                <a:srgbClr val="000000"/>
              </a:buClr>
              <a:buSzPts val="2200"/>
            </a:pPr>
            <a:endParaRPr sz="110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3" name="Google Shape;1043;g3306c172f7e_0_0"/>
          <p:cNvSpPr/>
          <p:nvPr/>
        </p:nvSpPr>
        <p:spPr>
          <a:xfrm>
            <a:off x="685794" y="3938644"/>
            <a:ext cx="2491883" cy="2258968"/>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AEDFE5"/>
          </a:solidFill>
          <a:ln>
            <a:noFill/>
          </a:ln>
        </p:spPr>
        <p:txBody>
          <a:bodyPr spcFirstLastPara="1" wrap="square" lIns="0" tIns="0" rIns="0" bIns="0" anchor="t" anchorCtr="0">
            <a:noAutofit/>
          </a:bodyPr>
          <a:lstStyle/>
          <a:p>
            <a:pPr>
              <a:buClr>
                <a:srgbClr val="000000"/>
              </a:buClr>
              <a:buSzPts val="2200"/>
            </a:pPr>
            <a:endParaRPr sz="11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4" name="Google Shape;1044;g3306c172f7e_0_0"/>
          <p:cNvSpPr/>
          <p:nvPr/>
        </p:nvSpPr>
        <p:spPr>
          <a:xfrm>
            <a:off x="6240869" y="3938644"/>
            <a:ext cx="2491883" cy="2258968"/>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DFF6F7"/>
          </a:solidFill>
          <a:ln>
            <a:noFill/>
          </a:ln>
        </p:spPr>
        <p:txBody>
          <a:bodyPr spcFirstLastPara="1" wrap="square" lIns="0" tIns="0" rIns="0" bIns="0" anchor="t" anchorCtr="0">
            <a:noAutofit/>
          </a:bodyPr>
          <a:lstStyle/>
          <a:p>
            <a:pPr>
              <a:buClr>
                <a:srgbClr val="000000"/>
              </a:buClr>
              <a:buSzPts val="2200"/>
            </a:pPr>
            <a:endParaRPr sz="11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5" name="Google Shape;1045;g3306c172f7e_0_0"/>
          <p:cNvSpPr/>
          <p:nvPr/>
        </p:nvSpPr>
        <p:spPr>
          <a:xfrm>
            <a:off x="3463319" y="3938644"/>
            <a:ext cx="2491883" cy="2258968"/>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F3EDE6"/>
          </a:solidFill>
          <a:ln>
            <a:noFill/>
          </a:ln>
        </p:spPr>
        <p:txBody>
          <a:bodyPr spcFirstLastPara="1" wrap="square" lIns="0" tIns="0" rIns="0" bIns="0" anchor="t" anchorCtr="0">
            <a:noAutofit/>
          </a:bodyPr>
          <a:lstStyle/>
          <a:p>
            <a:pPr>
              <a:buClr>
                <a:srgbClr val="000000"/>
              </a:buClr>
              <a:buSzPts val="3242"/>
            </a:pPr>
            <a:endParaRPr sz="1620"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6" name="Google Shape;1046;g3306c172f7e_0_0"/>
          <p:cNvSpPr/>
          <p:nvPr/>
        </p:nvSpPr>
        <p:spPr>
          <a:xfrm>
            <a:off x="9745188" y="4453913"/>
            <a:ext cx="1194750" cy="1194750"/>
          </a:xfrm>
          <a:prstGeom prst="mathPlus">
            <a:avLst>
              <a:gd name="adj1" fmla="val 14901"/>
            </a:avLst>
          </a:prstGeom>
          <a:solidFill>
            <a:srgbClr val="F3EDE6"/>
          </a:solidFill>
          <a:ln w="9525" cap="flat" cmpd="sng">
            <a:noFill/>
            <a:prstDash val="solid"/>
            <a:round/>
            <a:headEnd type="none" w="sm" len="sm"/>
            <a:tailEnd type="none" w="sm" len="sm"/>
          </a:ln>
        </p:spPr>
        <p:txBody>
          <a:bodyPr spcFirstLastPara="1" wrap="square" lIns="45713" tIns="45713" rIns="45713" bIns="45713" anchor="ctr" anchorCtr="0">
            <a:noAutofit/>
          </a:bodyPr>
          <a:lstStyle/>
          <a:p>
            <a:pPr algn="ctr">
              <a:buClr>
                <a:srgbClr val="000000"/>
              </a:buClr>
              <a:buSzPts val="1400"/>
            </a:pPr>
            <a:endParaRPr sz="7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7" name="Google Shape;1047;g3306c172f7e_0_0"/>
          <p:cNvSpPr/>
          <p:nvPr/>
        </p:nvSpPr>
        <p:spPr>
          <a:xfrm>
            <a:off x="9405138" y="4113863"/>
            <a:ext cx="1874850" cy="1874850"/>
          </a:xfrm>
          <a:prstGeom prst="donut">
            <a:avLst>
              <a:gd name="adj" fmla="val 12499"/>
            </a:avLst>
          </a:prstGeom>
          <a:solidFill>
            <a:srgbClr val="F3EDE6"/>
          </a:solidFill>
          <a:ln w="9525" cap="flat" cmpd="sng">
            <a:noFill/>
            <a:prstDash val="solid"/>
            <a:round/>
            <a:headEnd type="none" w="sm" len="sm"/>
            <a:tailEnd type="none" w="sm" len="sm"/>
          </a:ln>
        </p:spPr>
        <p:txBody>
          <a:bodyPr spcFirstLastPara="1" wrap="square" lIns="45713" tIns="45713" rIns="45713" bIns="45713" anchor="ctr" anchorCtr="0">
            <a:noAutofit/>
          </a:bodyPr>
          <a:lstStyle/>
          <a:p>
            <a:pPr algn="ctr">
              <a:buClr>
                <a:srgbClr val="000000"/>
              </a:buClr>
              <a:buSzPts val="1400"/>
            </a:pPr>
            <a:endParaRPr sz="7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8" name="Google Shape;1048;g3306c172f7e_0_0"/>
          <p:cNvSpPr txBox="1"/>
          <p:nvPr/>
        </p:nvSpPr>
        <p:spPr>
          <a:xfrm>
            <a:off x="3618107" y="1462594"/>
            <a:ext cx="2182350" cy="2097996"/>
          </a:xfrm>
          <a:prstGeom prst="rect">
            <a:avLst/>
          </a:prstGeom>
          <a:noFill/>
          <a:ln>
            <a:noFill/>
          </a:ln>
        </p:spPr>
        <p:txBody>
          <a:bodyPr spcFirstLastPara="1" wrap="square" lIns="45713" tIns="45713" rIns="45713" bIns="45713" anchor="t" anchorCtr="0">
            <a:spAutoFit/>
          </a:bodyPr>
          <a:lstStyle/>
          <a:p>
            <a:pPr>
              <a:buClr>
                <a:srgbClr val="000000"/>
              </a:buClr>
              <a:buSzPts val="2942"/>
            </a:pPr>
            <a:r>
              <a:rPr lang="en-US" sz="1471" dirty="0">
                <a:latin typeface="Fraunces 9pt" pitchFamily="2" charset="0"/>
                <a:ea typeface="Calibri" panose="020F0502020204030204" pitchFamily="34" charset="0"/>
                <a:cs typeface="Calibri" panose="020F0502020204030204" pitchFamily="34" charset="0"/>
                <a:sym typeface="Calibri"/>
              </a:rPr>
              <a:t>Cost reduction </a:t>
            </a:r>
            <a:endParaRPr sz="400" dirty="0">
              <a:latin typeface="Fraunces 9pt" pitchFamily="2" charset="0"/>
              <a:ea typeface="Calibri" panose="020F0502020204030204" pitchFamily="34" charset="0"/>
              <a:cs typeface="Calibri" panose="020F0502020204030204" pitchFamily="34" charset="0"/>
              <a:sym typeface="Calibri"/>
            </a:endParaRPr>
          </a:p>
          <a:p>
            <a:pPr>
              <a:lnSpc>
                <a:spcPct val="115000"/>
              </a:lnSpc>
              <a:spcBef>
                <a:spcPts val="900"/>
              </a:spcBef>
              <a:spcAft>
                <a:spcPts val="900"/>
              </a:spcAft>
              <a:buClr>
                <a:srgbClr val="000000"/>
              </a:buClr>
              <a:buSzPts val="2942"/>
            </a:pPr>
            <a:r>
              <a:rPr lang="en-US" sz="1250" dirty="0">
                <a:latin typeface="Calibri" panose="020F0502020204030204" pitchFamily="34" charset="0"/>
                <a:ea typeface="Calibri" panose="020F0502020204030204" pitchFamily="34" charset="0"/>
                <a:cs typeface="Calibri" panose="020F0502020204030204" pitchFamily="34" charset="0"/>
                <a:sym typeface="Calibri"/>
              </a:rPr>
              <a:t>Significant savings through improved resource allocation, the reuse of advice and knowledge, reducing reliance on external counsel for routine matters, and minimizing the risk of missed contract deadlines.</a:t>
            </a:r>
            <a:endParaRPr sz="125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9" name="Google Shape;1049;g3306c172f7e_0_0"/>
          <p:cNvSpPr txBox="1"/>
          <p:nvPr/>
        </p:nvSpPr>
        <p:spPr>
          <a:xfrm>
            <a:off x="780638" y="4113863"/>
            <a:ext cx="2182350" cy="1808814"/>
          </a:xfrm>
          <a:prstGeom prst="rect">
            <a:avLst/>
          </a:prstGeom>
          <a:noFill/>
          <a:ln>
            <a:noFill/>
          </a:ln>
        </p:spPr>
        <p:txBody>
          <a:bodyPr spcFirstLastPara="1" wrap="square" lIns="45713" tIns="45713" rIns="45713" bIns="45713" anchor="t" anchorCtr="0">
            <a:spAutoFit/>
          </a:bodyPr>
          <a:lstStyle/>
          <a:p>
            <a:pPr>
              <a:lnSpc>
                <a:spcPct val="115000"/>
              </a:lnSpc>
              <a:buClr>
                <a:srgbClr val="000000"/>
              </a:buClr>
              <a:buSzPts val="2942"/>
            </a:pPr>
            <a:r>
              <a:rPr lang="en-US" sz="1471" dirty="0">
                <a:latin typeface="Fraunces 9pt" pitchFamily="2" charset="0"/>
                <a:ea typeface="Calibri" panose="020F0502020204030204" pitchFamily="34" charset="0"/>
                <a:cs typeface="Calibri" panose="020F0502020204030204" pitchFamily="34" charset="0"/>
                <a:sym typeface="Calibri"/>
              </a:rPr>
              <a:t>Improved risk management</a:t>
            </a:r>
            <a:endParaRPr sz="1471" dirty="0">
              <a:latin typeface="Fraunces 9pt" pitchFamily="2" charset="0"/>
              <a:ea typeface="Calibri" panose="020F0502020204030204" pitchFamily="34" charset="0"/>
              <a:cs typeface="Calibri" panose="020F0502020204030204" pitchFamily="34" charset="0"/>
              <a:sym typeface="Calibri"/>
            </a:endParaRPr>
          </a:p>
          <a:p>
            <a:pPr>
              <a:lnSpc>
                <a:spcPct val="115000"/>
              </a:lnSpc>
              <a:spcBef>
                <a:spcPts val="500"/>
              </a:spcBef>
              <a:spcAft>
                <a:spcPts val="150"/>
              </a:spcAft>
              <a:buClr>
                <a:srgbClr val="000000"/>
              </a:buClr>
              <a:buSzPts val="2300"/>
            </a:pPr>
            <a:r>
              <a:rPr lang="en-US" sz="125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Automated compliance and deadline tracking mitigates risks related to legal and regulatory non-compliance, potentially avoiding costly fines.</a:t>
            </a:r>
            <a:endParaRPr sz="125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50" name="Google Shape;1050;g3306c172f7e_0_0"/>
          <p:cNvSpPr txBox="1"/>
          <p:nvPr/>
        </p:nvSpPr>
        <p:spPr>
          <a:xfrm>
            <a:off x="3538975" y="4054763"/>
            <a:ext cx="2340600" cy="1808814"/>
          </a:xfrm>
          <a:prstGeom prst="rect">
            <a:avLst/>
          </a:prstGeom>
          <a:noFill/>
          <a:ln>
            <a:noFill/>
          </a:ln>
        </p:spPr>
        <p:txBody>
          <a:bodyPr spcFirstLastPara="1" wrap="square" lIns="45713" tIns="45713" rIns="45713" bIns="45713" anchor="t" anchorCtr="0">
            <a:spAutoFit/>
          </a:bodyPr>
          <a:lstStyle/>
          <a:p>
            <a:pPr>
              <a:lnSpc>
                <a:spcPct val="115000"/>
              </a:lnSpc>
              <a:buClr>
                <a:srgbClr val="000000"/>
              </a:buClr>
              <a:buSzPts val="2942"/>
            </a:pPr>
            <a:r>
              <a:rPr lang="en-US" sz="1471" dirty="0">
                <a:latin typeface="Fraunces 9pt" pitchFamily="2" charset="0"/>
                <a:ea typeface="Calibri" panose="020F0502020204030204" pitchFamily="34" charset="0"/>
                <a:cs typeface="Calibri" panose="020F0502020204030204" pitchFamily="34" charset="0"/>
                <a:sym typeface="Calibri"/>
              </a:rPr>
              <a:t>Enhanced collaboration and communication</a:t>
            </a:r>
            <a:endParaRPr sz="1471" dirty="0">
              <a:latin typeface="Fraunces 9pt" pitchFamily="2" charset="0"/>
              <a:ea typeface="Calibri" panose="020F0502020204030204" pitchFamily="34" charset="0"/>
              <a:cs typeface="Calibri" panose="020F0502020204030204" pitchFamily="34" charset="0"/>
              <a:sym typeface="Calibri"/>
            </a:endParaRPr>
          </a:p>
          <a:p>
            <a:pPr>
              <a:lnSpc>
                <a:spcPct val="115000"/>
              </a:lnSpc>
              <a:spcBef>
                <a:spcPts val="500"/>
              </a:spcBef>
              <a:spcAft>
                <a:spcPts val="150"/>
              </a:spcAft>
              <a:buClr>
                <a:srgbClr val="000000"/>
              </a:buClr>
              <a:buSzPts val="2300"/>
            </a:pPr>
            <a:r>
              <a:rPr lang="en-US" sz="125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Centralized contract and document management improves coordination between the in-house team, external counsel, and other departments.</a:t>
            </a:r>
            <a:endParaRPr sz="125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51" name="Google Shape;1051;g3306c172f7e_0_0"/>
          <p:cNvSpPr txBox="1"/>
          <p:nvPr/>
        </p:nvSpPr>
        <p:spPr>
          <a:xfrm>
            <a:off x="6313463" y="1484125"/>
            <a:ext cx="2340600" cy="1990916"/>
          </a:xfrm>
          <a:prstGeom prst="rect">
            <a:avLst/>
          </a:prstGeom>
          <a:noFill/>
          <a:ln>
            <a:noFill/>
          </a:ln>
        </p:spPr>
        <p:txBody>
          <a:bodyPr spcFirstLastPara="1" wrap="square" lIns="45713" tIns="45713" rIns="45713" bIns="45713" anchor="t" anchorCtr="0">
            <a:spAutoFit/>
          </a:bodyPr>
          <a:lstStyle/>
          <a:p>
            <a:pPr>
              <a:lnSpc>
                <a:spcPct val="115000"/>
              </a:lnSpc>
              <a:buClr>
                <a:srgbClr val="000000"/>
              </a:buClr>
              <a:buSzPts val="2942"/>
            </a:pPr>
            <a:r>
              <a:rPr lang="en-US" sz="1471" dirty="0">
                <a:latin typeface="Fraunces 9pt" pitchFamily="2" charset="0"/>
                <a:ea typeface="Calibri" panose="020F0502020204030204" pitchFamily="34" charset="0"/>
                <a:cs typeface="Calibri" panose="020F0502020204030204" pitchFamily="34" charset="0"/>
                <a:sym typeface="Calibri"/>
              </a:rPr>
              <a:t>Better decision-making</a:t>
            </a:r>
            <a:endParaRPr sz="1471" dirty="0">
              <a:latin typeface="Fraunces 9pt" pitchFamily="2" charset="0"/>
              <a:ea typeface="Calibri" panose="020F0502020204030204" pitchFamily="34" charset="0"/>
              <a:cs typeface="Calibri" panose="020F0502020204030204" pitchFamily="34" charset="0"/>
              <a:sym typeface="Calibri"/>
            </a:endParaRPr>
          </a:p>
          <a:p>
            <a:pPr>
              <a:lnSpc>
                <a:spcPct val="115000"/>
              </a:lnSpc>
              <a:spcBef>
                <a:spcPts val="500"/>
              </a:spcBef>
              <a:spcAft>
                <a:spcPts val="150"/>
              </a:spcAft>
              <a:buClr>
                <a:srgbClr val="000000"/>
              </a:buClr>
              <a:buSzPts val="2300"/>
            </a:pPr>
            <a:r>
              <a:rPr lang="en-US" sz="125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Real-time reporting and analytics provide insights into the performance of the legal department, helping to make data-driven decisions regarding resource allocation, legal strategy, and budgeting.</a:t>
            </a:r>
            <a:endParaRPr sz="125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52" name="Google Shape;1052;g3306c172f7e_0_0"/>
          <p:cNvSpPr txBox="1"/>
          <p:nvPr/>
        </p:nvSpPr>
        <p:spPr>
          <a:xfrm>
            <a:off x="6335713" y="4054763"/>
            <a:ext cx="2288100" cy="1962061"/>
          </a:xfrm>
          <a:prstGeom prst="rect">
            <a:avLst/>
          </a:prstGeom>
          <a:noFill/>
          <a:ln>
            <a:noFill/>
          </a:ln>
        </p:spPr>
        <p:txBody>
          <a:bodyPr spcFirstLastPara="1" wrap="square" lIns="45713" tIns="45713" rIns="45713" bIns="45713" anchor="t" anchorCtr="0">
            <a:spAutoFit/>
          </a:bodyPr>
          <a:lstStyle/>
          <a:p>
            <a:pPr>
              <a:buClr>
                <a:srgbClr val="000000"/>
              </a:buClr>
              <a:buSzPts val="2942"/>
            </a:pPr>
            <a:r>
              <a:rPr lang="en-US" sz="1471" dirty="0">
                <a:latin typeface="Fraunces 9pt" pitchFamily="2" charset="0"/>
                <a:ea typeface="Calibri" panose="020F0502020204030204" pitchFamily="34" charset="0"/>
                <a:cs typeface="Calibri" panose="020F0502020204030204" pitchFamily="34" charset="0"/>
                <a:sym typeface="Calibri"/>
              </a:rPr>
              <a:t>Improved client and stakeholder satisfaction</a:t>
            </a:r>
            <a:endParaRPr sz="1471" dirty="0">
              <a:latin typeface="Fraunces 9pt" pitchFamily="2" charset="0"/>
              <a:ea typeface="Calibri" panose="020F0502020204030204" pitchFamily="34" charset="0"/>
              <a:cs typeface="Calibri" panose="020F0502020204030204" pitchFamily="34" charset="0"/>
              <a:sym typeface="Calibri"/>
            </a:endParaRPr>
          </a:p>
          <a:p>
            <a:pPr>
              <a:lnSpc>
                <a:spcPct val="115000"/>
              </a:lnSpc>
              <a:spcBef>
                <a:spcPts val="500"/>
              </a:spcBef>
              <a:spcAft>
                <a:spcPts val="150"/>
              </a:spcAft>
              <a:buClr>
                <a:srgbClr val="000000"/>
              </a:buClr>
              <a:buSzPts val="2300"/>
            </a:pPr>
            <a:r>
              <a:rPr lang="en-US" sz="125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A centralized system improves collaboration between the in-house legal team, external counsel, and departments, improving communication, efficiency and satisfaction.</a:t>
            </a:r>
            <a:endParaRPr sz="125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53" name="Google Shape;1053;g3306c172f7e_0_0"/>
          <p:cNvSpPr txBox="1"/>
          <p:nvPr/>
        </p:nvSpPr>
        <p:spPr>
          <a:xfrm>
            <a:off x="844063" y="1484119"/>
            <a:ext cx="2182350" cy="2276250"/>
          </a:xfrm>
          <a:prstGeom prst="rect">
            <a:avLst/>
          </a:prstGeom>
          <a:noFill/>
          <a:ln>
            <a:noFill/>
          </a:ln>
        </p:spPr>
        <p:txBody>
          <a:bodyPr spcFirstLastPara="1" wrap="square" lIns="45713" tIns="45713" rIns="45713" bIns="45713" anchor="t" anchorCtr="0">
            <a:spAutoFit/>
          </a:bodyPr>
          <a:lstStyle/>
          <a:p>
            <a:pPr>
              <a:lnSpc>
                <a:spcPct val="115000"/>
              </a:lnSpc>
              <a:buClr>
                <a:srgbClr val="000000"/>
              </a:buClr>
              <a:buSzPts val="2942"/>
            </a:pPr>
            <a:r>
              <a:rPr lang="en-US" sz="1471" dirty="0">
                <a:latin typeface="Fraunces 9pt" pitchFamily="2" charset="0"/>
                <a:ea typeface="Calibri" panose="020F0502020204030204" pitchFamily="34" charset="0"/>
                <a:cs typeface="Calibri" panose="020F0502020204030204" pitchFamily="34" charset="0"/>
                <a:sym typeface="Calibri"/>
              </a:rPr>
              <a:t>Increased efficiency</a:t>
            </a:r>
            <a:endParaRPr sz="1050" dirty="0">
              <a:latin typeface="Fraunces 9pt" pitchFamily="2" charset="0"/>
              <a:ea typeface="Calibri" panose="020F0502020204030204" pitchFamily="34" charset="0"/>
              <a:cs typeface="Calibri" panose="020F0502020204030204" pitchFamily="34" charset="0"/>
              <a:sym typeface="Calibri"/>
            </a:endParaRPr>
          </a:p>
          <a:p>
            <a:pPr>
              <a:lnSpc>
                <a:spcPct val="115000"/>
              </a:lnSpc>
              <a:spcBef>
                <a:spcPts val="500"/>
              </a:spcBef>
              <a:buClr>
                <a:srgbClr val="000000"/>
              </a:buClr>
              <a:buSzPts val="2942"/>
            </a:pPr>
            <a:r>
              <a:rPr lang="en-US" sz="1250" dirty="0">
                <a:latin typeface="Calibri" panose="020F0502020204030204" pitchFamily="34" charset="0"/>
                <a:ea typeface="Calibri" panose="020F0502020204030204" pitchFamily="34" charset="0"/>
                <a:cs typeface="Calibri" panose="020F0502020204030204" pitchFamily="34" charset="0"/>
                <a:sym typeface="Calibri"/>
              </a:rPr>
              <a:t>Reducing the time spent on administrative tasks by automating workflows and centralizing matter information, enables the legal team to focus on strategic and high-value work.</a:t>
            </a:r>
            <a:endParaRPr sz="1250" dirty="0">
              <a:latin typeface="Calibri" panose="020F0502020204030204" pitchFamily="34" charset="0"/>
              <a:ea typeface="Calibri" panose="020F0502020204030204" pitchFamily="34" charset="0"/>
              <a:cs typeface="Calibri" panose="020F0502020204030204" pitchFamily="34" charset="0"/>
              <a:sym typeface="Calibri"/>
            </a:endParaRPr>
          </a:p>
          <a:p>
            <a:pPr>
              <a:lnSpc>
                <a:spcPct val="115000"/>
              </a:lnSpc>
              <a:spcBef>
                <a:spcPts val="500"/>
              </a:spcBef>
              <a:spcAft>
                <a:spcPts val="150"/>
              </a:spcAft>
              <a:buClr>
                <a:srgbClr val="000000"/>
              </a:buClr>
              <a:buSzPts val="2300"/>
            </a:pPr>
            <a:endParaRPr sz="1250"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54" name="Google Shape;1054;g3306c172f7e_0_0"/>
          <p:cNvSpPr txBox="1">
            <a:spLocks noGrp="1"/>
          </p:cNvSpPr>
          <p:nvPr>
            <p:ph type="body" idx="1"/>
          </p:nvPr>
        </p:nvSpPr>
        <p:spPr>
          <a:xfrm>
            <a:off x="889563" y="470563"/>
            <a:ext cx="5769150" cy="388800"/>
          </a:xfrm>
          <a:prstGeom prst="rect">
            <a:avLst/>
          </a:prstGeom>
          <a:noFill/>
          <a:ln>
            <a:noFill/>
          </a:ln>
        </p:spPr>
        <p:txBody>
          <a:bodyPr spcFirstLastPara="1" vert="horz" wrap="square" lIns="55438" tIns="27713" rIns="55438" bIns="27713" rtlCol="0" anchor="t" anchorCtr="0">
            <a:noAutofit/>
          </a:bodyPr>
          <a:lstStyle/>
          <a:p>
            <a:pPr marL="0" indent="0" algn="l">
              <a:lnSpc>
                <a:spcPct val="115000"/>
              </a:lnSpc>
              <a:spcBef>
                <a:spcPts val="0"/>
              </a:spcBef>
              <a:buClr>
                <a:schemeClr val="lt1"/>
              </a:buClr>
              <a:buSzPts val="1900"/>
            </a:pPr>
            <a:r>
              <a:rPr lang="en-US" sz="2500" b="0" dirty="0">
                <a:solidFill>
                  <a:schemeClr val="lt1"/>
                </a:solidFill>
                <a:latin typeface="Fraunces 9pt" pitchFamily="2" charset="0"/>
                <a:ea typeface="Calibri"/>
                <a:cs typeface="Calibri"/>
                <a:sym typeface="Calibri"/>
              </a:rPr>
              <a:t>Benefits</a:t>
            </a:r>
            <a:endParaRPr sz="2500" b="0" dirty="0">
              <a:latin typeface="Fraunces 9pt" pitchFamily="2" charset="0"/>
              <a:ea typeface="Calibri"/>
              <a:cs typeface="Calibri"/>
              <a:sym typeface="Calibri"/>
            </a:endParaRPr>
          </a:p>
        </p:txBody>
      </p:sp>
      <p:sp>
        <p:nvSpPr>
          <p:cNvPr id="1055" name="Google Shape;1055;g3306c172f7e_0_0"/>
          <p:cNvSpPr txBox="1"/>
          <p:nvPr/>
        </p:nvSpPr>
        <p:spPr>
          <a:xfrm>
            <a:off x="9094063" y="1484125"/>
            <a:ext cx="2340600" cy="1548487"/>
          </a:xfrm>
          <a:prstGeom prst="rect">
            <a:avLst/>
          </a:prstGeom>
          <a:noFill/>
          <a:ln>
            <a:noFill/>
          </a:ln>
        </p:spPr>
        <p:txBody>
          <a:bodyPr spcFirstLastPara="1" wrap="square" lIns="45713" tIns="45713" rIns="45713" bIns="45713" anchor="t" anchorCtr="0">
            <a:spAutoFit/>
          </a:bodyPr>
          <a:lstStyle/>
          <a:p>
            <a:pPr>
              <a:lnSpc>
                <a:spcPct val="115000"/>
              </a:lnSpc>
              <a:buClr>
                <a:srgbClr val="000000"/>
              </a:buClr>
              <a:buSzPts val="2942"/>
            </a:pPr>
            <a:r>
              <a:rPr lang="en-US" sz="1471" dirty="0">
                <a:latin typeface="Fraunces 9pt" pitchFamily="2" charset="0"/>
                <a:ea typeface="Calibri" panose="020F0502020204030204" pitchFamily="34" charset="0"/>
                <a:cs typeface="Calibri" panose="020F0502020204030204" pitchFamily="34" charset="0"/>
                <a:sym typeface="Calibri"/>
              </a:rPr>
              <a:t>Scalability</a:t>
            </a:r>
            <a:endParaRPr sz="1471" dirty="0">
              <a:latin typeface="Fraunces 9pt" pitchFamily="2" charset="0"/>
              <a:ea typeface="Calibri" panose="020F0502020204030204" pitchFamily="34" charset="0"/>
              <a:cs typeface="Calibri" panose="020F0502020204030204" pitchFamily="34" charset="0"/>
              <a:sym typeface="Calibri"/>
            </a:endParaRPr>
          </a:p>
          <a:p>
            <a:pPr>
              <a:lnSpc>
                <a:spcPct val="115000"/>
              </a:lnSpc>
              <a:spcBef>
                <a:spcPts val="500"/>
              </a:spcBef>
              <a:spcAft>
                <a:spcPts val="150"/>
              </a:spcAft>
              <a:buClr>
                <a:srgbClr val="000000"/>
              </a:buClr>
              <a:buSzPts val="2300"/>
            </a:pPr>
            <a:r>
              <a:rPr lang="en-US" sz="1250" dirty="0">
                <a:latin typeface="Calibri" panose="020F0502020204030204" pitchFamily="34" charset="0"/>
                <a:ea typeface="Calibri" panose="020F0502020204030204" pitchFamily="34" charset="0"/>
                <a:cs typeface="Calibri" panose="020F0502020204030204" pitchFamily="34" charset="0"/>
                <a:sym typeface="Calibri"/>
              </a:rPr>
              <a:t>The system easily scales with the company’s growth, ensuring continued efficiency and effectiveness as the volume of legal matters increases.</a:t>
            </a:r>
            <a:endParaRPr sz="125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g3306d99f6f6_0_176"/>
          <p:cNvSpPr txBox="1"/>
          <p:nvPr/>
        </p:nvSpPr>
        <p:spPr>
          <a:xfrm>
            <a:off x="978100" y="1039075"/>
            <a:ext cx="3746700" cy="5129609"/>
          </a:xfrm>
          <a:prstGeom prst="rect">
            <a:avLst/>
          </a:prstGeom>
          <a:noFill/>
          <a:ln>
            <a:noFill/>
          </a:ln>
        </p:spPr>
        <p:txBody>
          <a:bodyPr spcFirstLastPara="1" wrap="square" lIns="25400" tIns="25400" rIns="25400" bIns="25400" anchor="t" anchorCtr="0">
            <a:spAutoFit/>
          </a:bodyPr>
          <a:lstStyle/>
          <a:p>
            <a:pPr>
              <a:lnSpc>
                <a:spcPct val="110000"/>
              </a:lnSpc>
              <a:buClr>
                <a:srgbClr val="000000"/>
              </a:buClr>
              <a:buSzPts val="3400"/>
            </a:pPr>
            <a:r>
              <a:rPr lang="en-US" sz="1900" b="1">
                <a:solidFill>
                  <a:srgbClr val="3DB1A1"/>
                </a:solidFill>
                <a:latin typeface="Calibri" panose="020F0502020204030204" pitchFamily="34" charset="0"/>
                <a:ea typeface="Calibri" panose="020F0502020204030204" pitchFamily="34" charset="0"/>
                <a:cs typeface="Calibri" panose="020F0502020204030204" pitchFamily="34" charset="0"/>
                <a:sym typeface="Calibri"/>
              </a:rPr>
              <a:t>Annual software license fee</a:t>
            </a:r>
            <a:br>
              <a:rPr lang="en-US" sz="1900" b="1">
                <a:solidFill>
                  <a:srgbClr val="3EB1A1"/>
                </a:solidFill>
                <a:latin typeface="Calibri" panose="020F0502020204030204" pitchFamily="34" charset="0"/>
                <a:ea typeface="Calibri" panose="020F0502020204030204" pitchFamily="34" charset="0"/>
                <a:cs typeface="Calibri" panose="020F0502020204030204" pitchFamily="34" charset="0"/>
                <a:sym typeface="Calibri"/>
              </a:rPr>
            </a:br>
            <a:r>
              <a:rPr lang="en-US"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[$X,XXX,XXX]</a:t>
            </a:r>
            <a:endParaRPr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endParaRPr sz="1900" b="1">
              <a:solidFill>
                <a:srgbClr val="3EB1A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r>
              <a:rPr lang="en-US" sz="1900" b="1">
                <a:solidFill>
                  <a:srgbClr val="3DB1A1"/>
                </a:solidFill>
                <a:latin typeface="Calibri" panose="020F0502020204030204" pitchFamily="34" charset="0"/>
                <a:ea typeface="Calibri" panose="020F0502020204030204" pitchFamily="34" charset="0"/>
                <a:cs typeface="Calibri" panose="020F0502020204030204" pitchFamily="34" charset="0"/>
                <a:sym typeface="Calibri"/>
              </a:rPr>
              <a:t>SSO</a:t>
            </a:r>
            <a:br>
              <a:rPr lang="en-US" sz="1900" b="1">
                <a:solidFill>
                  <a:srgbClr val="3EB1A1"/>
                </a:solidFill>
                <a:latin typeface="Calibri" panose="020F0502020204030204" pitchFamily="34" charset="0"/>
                <a:ea typeface="Calibri" panose="020F0502020204030204" pitchFamily="34" charset="0"/>
                <a:cs typeface="Calibri" panose="020F0502020204030204" pitchFamily="34" charset="0"/>
                <a:sym typeface="Calibri"/>
              </a:rPr>
            </a:br>
            <a:r>
              <a:rPr lang="en-US"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[$XXX,XXX]</a:t>
            </a:r>
            <a:endParaRPr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endParaRPr sz="1900" b="1">
              <a:solidFill>
                <a:srgbClr val="3EB1A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r>
              <a:rPr lang="en-US" sz="1900" b="1">
                <a:solidFill>
                  <a:srgbClr val="3DB1A1"/>
                </a:solidFill>
                <a:latin typeface="Calibri" panose="020F0502020204030204" pitchFamily="34" charset="0"/>
                <a:ea typeface="Calibri" panose="020F0502020204030204" pitchFamily="34" charset="0"/>
                <a:cs typeface="Calibri" panose="020F0502020204030204" pitchFamily="34" charset="0"/>
                <a:sym typeface="Calibri"/>
              </a:rPr>
              <a:t>Intake and self-service</a:t>
            </a:r>
            <a:endParaRPr sz="1900" b="1">
              <a:solidFill>
                <a:srgbClr val="3DB1A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r>
              <a:rPr lang="en-US"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Scoped separately</a:t>
            </a:r>
            <a:endParaRPr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endParaRPr sz="1900" b="1">
              <a:solidFill>
                <a:srgbClr val="3EB1A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r>
              <a:rPr lang="en-US" sz="1900" b="1">
                <a:solidFill>
                  <a:srgbClr val="3DB1A1"/>
                </a:solidFill>
                <a:latin typeface="Calibri" panose="020F0502020204030204" pitchFamily="34" charset="0"/>
                <a:ea typeface="Calibri" panose="020F0502020204030204" pitchFamily="34" charset="0"/>
                <a:cs typeface="Calibri" panose="020F0502020204030204" pitchFamily="34" charset="0"/>
                <a:sym typeface="Calibri"/>
              </a:rPr>
              <a:t>Training and change management</a:t>
            </a:r>
            <a:endParaRPr sz="1900" b="1">
              <a:solidFill>
                <a:srgbClr val="3DB1A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r>
              <a:rPr lang="en-US"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Included</a:t>
            </a:r>
            <a:endParaRPr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endParaRPr sz="1900" b="1">
              <a:solidFill>
                <a:srgbClr val="3EB1A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r>
              <a:rPr lang="en-US" sz="1900" b="1">
                <a:solidFill>
                  <a:srgbClr val="3DB1A1"/>
                </a:solidFill>
                <a:latin typeface="Calibri" panose="020F0502020204030204" pitchFamily="34" charset="0"/>
                <a:ea typeface="Calibri" panose="020F0502020204030204" pitchFamily="34" charset="0"/>
                <a:cs typeface="Calibri" panose="020F0502020204030204" pitchFamily="34" charset="0"/>
                <a:sym typeface="Calibri"/>
              </a:rPr>
              <a:t>Ongoing maintenance and support</a:t>
            </a:r>
            <a:endParaRPr sz="1900" b="1">
              <a:solidFill>
                <a:srgbClr val="3DB1A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r>
              <a:rPr lang="en-US"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Included</a:t>
            </a:r>
            <a:endParaRPr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endParaRPr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r>
              <a:rPr lang="en-US" sz="150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*speak with your Dazychain contact for pricing</a:t>
            </a:r>
            <a:endParaRPr sz="15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61" name="Google Shape;1061;g3306d99f6f6_0_176"/>
          <p:cNvSpPr txBox="1"/>
          <p:nvPr/>
        </p:nvSpPr>
        <p:spPr>
          <a:xfrm>
            <a:off x="5495950" y="1039075"/>
            <a:ext cx="6196500" cy="5340679"/>
          </a:xfrm>
          <a:prstGeom prst="rect">
            <a:avLst/>
          </a:prstGeom>
          <a:noFill/>
          <a:ln>
            <a:noFill/>
          </a:ln>
        </p:spPr>
        <p:txBody>
          <a:bodyPr spcFirstLastPara="1" wrap="square" lIns="45713" tIns="45713" rIns="45713" bIns="45713" anchor="t" anchorCtr="0">
            <a:spAutoFit/>
          </a:bodyPr>
          <a:lstStyle/>
          <a:p>
            <a:pPr>
              <a:lnSpc>
                <a:spcPct val="95000"/>
              </a:lnSpc>
              <a:buClr>
                <a:srgbClr val="000000"/>
              </a:buClr>
              <a:buSzPts val="3400"/>
            </a:pPr>
            <a:r>
              <a:rPr lang="en-US" sz="1900" b="1">
                <a:solidFill>
                  <a:srgbClr val="B6D8D6"/>
                </a:solidFill>
                <a:latin typeface="Calibri" panose="020F0502020204030204" pitchFamily="34" charset="0"/>
                <a:ea typeface="Calibri" panose="020F0502020204030204" pitchFamily="34" charset="0"/>
                <a:cs typeface="Calibri" panose="020F0502020204030204" pitchFamily="34" charset="0"/>
                <a:sym typeface="Calibri"/>
              </a:rPr>
              <a:t>Expected ROI - automated intake and self-service</a:t>
            </a:r>
            <a:endParaRPr sz="1900">
              <a:solidFill>
                <a:srgbClr val="B6D8D6"/>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2900"/>
            </a:pPr>
            <a:r>
              <a:rPr lang="en-US"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120 mins per week x hourly rate x per person</a:t>
            </a:r>
            <a:endParaRPr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2900"/>
            </a:pPr>
            <a:endParaRPr sz="1650">
              <a:solidFill>
                <a:srgbClr val="1D1D1D"/>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3400"/>
            </a:pPr>
            <a:r>
              <a:rPr lang="en-US" sz="1900" b="1">
                <a:solidFill>
                  <a:srgbClr val="B6D8D6"/>
                </a:solidFill>
                <a:latin typeface="Calibri" panose="020F0502020204030204" pitchFamily="34" charset="0"/>
                <a:ea typeface="Calibri" panose="020F0502020204030204" pitchFamily="34" charset="0"/>
                <a:cs typeface="Calibri" panose="020F0502020204030204" pitchFamily="34" charset="0"/>
                <a:sym typeface="Calibri"/>
              </a:rPr>
              <a:t>Time savings </a:t>
            </a:r>
            <a:br>
              <a:rPr lang="en-US" sz="165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br>
            <a:r>
              <a:rPr lang="en-US"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A reduction in administrative and document management time will enable the legal team to focus on high-value tasks, increasing productivity.</a:t>
            </a:r>
            <a:endParaRPr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2900"/>
            </a:pPr>
            <a:endParaRPr sz="1650" b="1">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3400"/>
            </a:pPr>
            <a:r>
              <a:rPr lang="en-US" sz="1900" b="1">
                <a:solidFill>
                  <a:srgbClr val="B6D8D6"/>
                </a:solidFill>
                <a:latin typeface="Calibri" panose="020F0502020204030204" pitchFamily="34" charset="0"/>
                <a:ea typeface="Calibri" panose="020F0502020204030204" pitchFamily="34" charset="0"/>
                <a:cs typeface="Calibri" panose="020F0502020204030204" pitchFamily="34" charset="0"/>
                <a:sym typeface="Calibri"/>
              </a:rPr>
              <a:t>Cost savings</a:t>
            </a:r>
            <a:br>
              <a:rPr lang="en-US" sz="165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br>
            <a:r>
              <a:rPr lang="en-US"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Savings from improved resource management, including reduced reliance on external counsel and automated service delivery.</a:t>
            </a:r>
            <a:endParaRPr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2900"/>
            </a:pPr>
            <a:endParaRPr sz="16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3400"/>
            </a:pPr>
            <a:r>
              <a:rPr lang="en-US" sz="1900" b="1">
                <a:solidFill>
                  <a:srgbClr val="B6D8D6"/>
                </a:solidFill>
                <a:latin typeface="Calibri" panose="020F0502020204030204" pitchFamily="34" charset="0"/>
                <a:ea typeface="Calibri" panose="020F0502020204030204" pitchFamily="34" charset="0"/>
                <a:cs typeface="Calibri" panose="020F0502020204030204" pitchFamily="34" charset="0"/>
                <a:sym typeface="Calibri"/>
              </a:rPr>
              <a:t>Risk reduction</a:t>
            </a:r>
            <a:br>
              <a:rPr lang="en-US" sz="1650">
                <a:solidFill>
                  <a:srgbClr val="3EB1A1"/>
                </a:solidFill>
                <a:latin typeface="Calibri" panose="020F0502020204030204" pitchFamily="34" charset="0"/>
                <a:ea typeface="Calibri" panose="020F0502020204030204" pitchFamily="34" charset="0"/>
                <a:cs typeface="Calibri" panose="020F0502020204030204" pitchFamily="34" charset="0"/>
                <a:sym typeface="Calibri"/>
              </a:rPr>
            </a:br>
            <a:r>
              <a:rPr lang="en-US"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Reduction in legal risk due to proactive management of contract deadlines, reputational risk, and regulatory compliance.</a:t>
            </a:r>
            <a:endParaRPr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2900"/>
            </a:pPr>
            <a:endParaRPr sz="16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3400"/>
            </a:pPr>
            <a:r>
              <a:rPr lang="en-US" sz="1900" b="1">
                <a:solidFill>
                  <a:srgbClr val="B6D8D6"/>
                </a:solidFill>
                <a:latin typeface="Calibri" panose="020F0502020204030204" pitchFamily="34" charset="0"/>
                <a:ea typeface="Calibri" panose="020F0502020204030204" pitchFamily="34" charset="0"/>
                <a:cs typeface="Calibri" panose="020F0502020204030204" pitchFamily="34" charset="0"/>
                <a:sym typeface="Calibri"/>
              </a:rPr>
              <a:t>Increased legal department productivity</a:t>
            </a:r>
            <a:br>
              <a:rPr lang="en-US" sz="165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br>
            <a:r>
              <a:rPr lang="en-US"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Streamlined processes lead to higher throughput and efficiency, enabling the legal team to handle more matters with the same or fewer resources. This creates internal client satisfaction and reduction in Legal team ‘bottlenecks’</a:t>
            </a:r>
            <a:endParaRPr sz="75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62" name="Google Shape;1062;g3306d99f6f6_0_176"/>
          <p:cNvSpPr txBox="1">
            <a:spLocks noGrp="1"/>
          </p:cNvSpPr>
          <p:nvPr>
            <p:ph type="body" idx="4294967295"/>
          </p:nvPr>
        </p:nvSpPr>
        <p:spPr>
          <a:xfrm>
            <a:off x="889563" y="470563"/>
            <a:ext cx="5769150" cy="476400"/>
          </a:xfrm>
          <a:prstGeom prst="rect">
            <a:avLst/>
          </a:prstGeom>
          <a:noFill/>
          <a:ln>
            <a:noFill/>
          </a:ln>
        </p:spPr>
        <p:txBody>
          <a:bodyPr spcFirstLastPara="1" vert="horz" wrap="square" lIns="55438" tIns="27713" rIns="55438" bIns="27713" rtlCol="0" anchor="t" anchorCtr="0">
            <a:noAutofit/>
          </a:bodyPr>
          <a:lstStyle/>
          <a:p>
            <a:pPr marL="0" indent="0">
              <a:lnSpc>
                <a:spcPct val="115000"/>
              </a:lnSpc>
              <a:spcBef>
                <a:spcPts val="0"/>
              </a:spcBef>
              <a:buClr>
                <a:schemeClr val="lt1"/>
              </a:buClr>
              <a:buSzPts val="1900"/>
              <a:buNone/>
            </a:pPr>
            <a:r>
              <a:rPr lang="en-US" sz="2500" dirty="0">
                <a:solidFill>
                  <a:schemeClr val="dk1"/>
                </a:solidFill>
                <a:latin typeface="Fraunces 9pt" pitchFamily="2" charset="0"/>
                <a:ea typeface="Calibri" panose="020F0502020204030204" pitchFamily="34" charset="0"/>
                <a:cs typeface="Calibri" panose="020F0502020204030204" pitchFamily="34" charset="0"/>
                <a:sym typeface="Calibri"/>
              </a:rPr>
              <a:t>Return on investment</a:t>
            </a:r>
            <a:endParaRPr sz="2500" dirty="0">
              <a:solidFill>
                <a:schemeClr val="dk1"/>
              </a:solidFill>
              <a:latin typeface="Fraunces 9pt" pitchFamily="2"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g31c0684a0e8_0_72"/>
          <p:cNvSpPr/>
          <p:nvPr/>
        </p:nvSpPr>
        <p:spPr>
          <a:xfrm>
            <a:off x="786813" y="1608388"/>
            <a:ext cx="5737800" cy="1644750"/>
          </a:xfrm>
          <a:prstGeom prst="roundRect">
            <a:avLst>
              <a:gd name="adj" fmla="val 0"/>
            </a:avLst>
          </a:prstGeom>
          <a:solidFill>
            <a:srgbClr val="F3EDE6"/>
          </a:solidFill>
          <a:ln>
            <a:noFill/>
          </a:ln>
        </p:spPr>
        <p:txBody>
          <a:bodyPr spcFirstLastPara="1" wrap="square" lIns="45713" tIns="22850" rIns="45713" bIns="22850" anchor="ctr" anchorCtr="0">
            <a:noAutofit/>
          </a:bodyPr>
          <a:lstStyle/>
          <a:p>
            <a:pPr algn="ctr">
              <a:buClr>
                <a:srgbClr val="000000"/>
              </a:buClr>
              <a:buSzPts val="1800"/>
            </a:pPr>
            <a:endParaRPr sz="8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68" name="Google Shape;1068;g31c0684a0e8_0_72"/>
          <p:cNvSpPr txBox="1"/>
          <p:nvPr/>
        </p:nvSpPr>
        <p:spPr>
          <a:xfrm>
            <a:off x="1022250" y="1676437"/>
            <a:ext cx="5266950" cy="1436291"/>
          </a:xfrm>
          <a:prstGeom prst="rect">
            <a:avLst/>
          </a:prstGeom>
          <a:noFill/>
          <a:ln>
            <a:noFill/>
          </a:ln>
        </p:spPr>
        <p:txBody>
          <a:bodyPr spcFirstLastPara="1" wrap="square" lIns="25400" tIns="25400" rIns="25400" bIns="25400" anchor="t" anchorCtr="0">
            <a:spAutoFit/>
          </a:bodyPr>
          <a:lstStyle/>
          <a:p>
            <a:pPr>
              <a:spcBef>
                <a:spcPts val="900"/>
              </a:spcBef>
              <a:buClr>
                <a:srgbClr val="000000"/>
              </a:buClr>
              <a:buSzPts val="3000"/>
            </a:pPr>
            <a:r>
              <a:rPr lang="en-US" sz="165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Over the last seven years, Dazychain has empowered organizations across various industries to better manage their matters, projects, and data with speed and precision with intuitive solutions that enhance productivity, simplify processes, and foster collaboration.</a:t>
            </a:r>
            <a:endParaRPr sz="1650" dirty="0">
              <a:solidFill>
                <a:srgbClr val="08173B"/>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069" name="Google Shape;1069;g31c0684a0e8_0_72"/>
          <p:cNvPicPr preferRelativeResize="0"/>
          <p:nvPr/>
        </p:nvPicPr>
        <p:blipFill rotWithShape="1">
          <a:blip r:embed="rId3">
            <a:alphaModFix/>
          </a:blip>
          <a:srcRect/>
          <a:stretch/>
        </p:blipFill>
        <p:spPr>
          <a:xfrm>
            <a:off x="7000875" y="1608388"/>
            <a:ext cx="4319400" cy="993462"/>
          </a:xfrm>
          <a:prstGeom prst="rect">
            <a:avLst/>
          </a:prstGeom>
          <a:noFill/>
          <a:ln>
            <a:noFill/>
          </a:ln>
        </p:spPr>
      </p:pic>
      <p:sp>
        <p:nvSpPr>
          <p:cNvPr id="1070" name="Google Shape;1070;g31c0684a0e8_0_72"/>
          <p:cNvSpPr txBox="1"/>
          <p:nvPr/>
        </p:nvSpPr>
        <p:spPr>
          <a:xfrm>
            <a:off x="7000875" y="2753388"/>
            <a:ext cx="4319400" cy="2682786"/>
          </a:xfrm>
          <a:prstGeom prst="rect">
            <a:avLst/>
          </a:prstGeom>
          <a:noFill/>
          <a:ln>
            <a:noFill/>
          </a:ln>
        </p:spPr>
        <p:txBody>
          <a:bodyPr spcFirstLastPara="1" wrap="square" lIns="25400" tIns="25400" rIns="25400" bIns="25400" anchor="t" anchorCtr="0">
            <a:spAutoFit/>
          </a:bodyPr>
          <a:lstStyle/>
          <a:p>
            <a:pPr>
              <a:buClr>
                <a:srgbClr val="000000"/>
              </a:buClr>
              <a:buSzPts val="3300"/>
            </a:pPr>
            <a:r>
              <a:rPr lang="en-US" sz="195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Founded in 2017 as a software solutions provider, Dazychain is a subsidiary of Yarris Technologies, an Australian company founded in 1995. </a:t>
            </a:r>
            <a:endParaRPr sz="195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a:spcBef>
                <a:spcPts val="900"/>
              </a:spcBef>
              <a:spcAft>
                <a:spcPts val="900"/>
              </a:spcAft>
              <a:buClr>
                <a:srgbClr val="000000"/>
              </a:buClr>
              <a:buSzPts val="3300"/>
            </a:pPr>
            <a:r>
              <a:rPr lang="en-US" sz="195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Dazychain leverages decades of experience to develop innovative and efficient solutions designed to streamline legal and business operations.</a:t>
            </a:r>
            <a:endParaRPr sz="195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71" name="Google Shape;1071;g31c0684a0e8_0_72"/>
          <p:cNvSpPr txBox="1">
            <a:spLocks noGrp="1"/>
          </p:cNvSpPr>
          <p:nvPr>
            <p:ph type="body" idx="4294967295"/>
          </p:nvPr>
        </p:nvSpPr>
        <p:spPr>
          <a:xfrm>
            <a:off x="889563" y="470563"/>
            <a:ext cx="5769150" cy="906450"/>
          </a:xfrm>
          <a:prstGeom prst="rect">
            <a:avLst/>
          </a:prstGeom>
          <a:noFill/>
          <a:ln>
            <a:noFill/>
          </a:ln>
        </p:spPr>
        <p:txBody>
          <a:bodyPr spcFirstLastPara="1" vert="horz" wrap="square" lIns="55438" tIns="27713" rIns="55438" bIns="27713" rtlCol="0" anchor="t" anchorCtr="0">
            <a:noAutofit/>
          </a:bodyPr>
          <a:lstStyle/>
          <a:p>
            <a:pPr marL="0" indent="0">
              <a:lnSpc>
                <a:spcPct val="115000"/>
              </a:lnSpc>
              <a:spcBef>
                <a:spcPts val="0"/>
              </a:spcBef>
              <a:buClr>
                <a:schemeClr val="lt1"/>
              </a:buClr>
              <a:buSzPts val="1900"/>
              <a:buNone/>
            </a:pPr>
            <a:r>
              <a:rPr lang="en-US" sz="2500" dirty="0">
                <a:solidFill>
                  <a:schemeClr val="dk1"/>
                </a:solidFill>
                <a:latin typeface="Fraunces 9pt" pitchFamily="2" charset="0"/>
                <a:ea typeface="Calibri"/>
                <a:cs typeface="Calibri"/>
                <a:sym typeface="Calibri"/>
              </a:rPr>
              <a:t>Solution proposal: </a:t>
            </a:r>
            <a:endParaRPr sz="2500" dirty="0">
              <a:solidFill>
                <a:schemeClr val="dk1"/>
              </a:solidFill>
              <a:latin typeface="Fraunces 9pt" pitchFamily="2" charset="0"/>
              <a:ea typeface="Calibri"/>
              <a:cs typeface="Calibri"/>
              <a:sym typeface="Calibri"/>
            </a:endParaRPr>
          </a:p>
          <a:p>
            <a:pPr marL="0" indent="0">
              <a:lnSpc>
                <a:spcPct val="115000"/>
              </a:lnSpc>
              <a:spcBef>
                <a:spcPts val="0"/>
              </a:spcBef>
              <a:buClr>
                <a:schemeClr val="lt1"/>
              </a:buClr>
              <a:buSzPts val="1900"/>
              <a:buNone/>
            </a:pPr>
            <a:r>
              <a:rPr lang="en-US" sz="2500" dirty="0">
                <a:solidFill>
                  <a:schemeClr val="dk1"/>
                </a:solidFill>
                <a:latin typeface="Fraunces 9pt" pitchFamily="2" charset="0"/>
                <a:ea typeface="Calibri"/>
                <a:cs typeface="Calibri"/>
                <a:sym typeface="Calibri"/>
              </a:rPr>
              <a:t>Proposed provider</a:t>
            </a:r>
            <a:endParaRPr sz="2500" dirty="0">
              <a:solidFill>
                <a:schemeClr val="dk1"/>
              </a:solidFill>
              <a:latin typeface="Fraunces 9pt" pitchFamily="2" charset="0"/>
              <a:ea typeface="Calibri"/>
              <a:cs typeface="Calibri"/>
              <a:sym typeface="Calibri"/>
            </a:endParaRPr>
          </a:p>
          <a:p>
            <a:pPr marL="0" indent="0">
              <a:lnSpc>
                <a:spcPct val="115000"/>
              </a:lnSpc>
              <a:spcBef>
                <a:spcPts val="0"/>
              </a:spcBef>
              <a:buClr>
                <a:schemeClr val="lt1"/>
              </a:buClr>
              <a:buSzPts val="1900"/>
              <a:buNone/>
            </a:pPr>
            <a:endParaRPr sz="2500" dirty="0">
              <a:solidFill>
                <a:schemeClr val="dk1"/>
              </a:solidFill>
              <a:latin typeface="Calibri"/>
              <a:ea typeface="Calibri"/>
              <a:cs typeface="Calibri"/>
              <a:sym typeface="Calibri"/>
            </a:endParaRPr>
          </a:p>
        </p:txBody>
      </p:sp>
      <p:sp>
        <p:nvSpPr>
          <p:cNvPr id="1072" name="Google Shape;1072;g31c0684a0e8_0_72"/>
          <p:cNvSpPr/>
          <p:nvPr/>
        </p:nvSpPr>
        <p:spPr>
          <a:xfrm>
            <a:off x="786900" y="3452463"/>
            <a:ext cx="5737800" cy="1108200"/>
          </a:xfrm>
          <a:prstGeom prst="roundRect">
            <a:avLst>
              <a:gd name="adj" fmla="val 0"/>
            </a:avLst>
          </a:prstGeom>
          <a:solidFill>
            <a:srgbClr val="F3EDE6"/>
          </a:solidFill>
          <a:ln>
            <a:noFill/>
          </a:ln>
        </p:spPr>
        <p:txBody>
          <a:bodyPr spcFirstLastPara="1" wrap="square" lIns="45713" tIns="22850" rIns="45713" bIns="22850" anchor="ctr" anchorCtr="0">
            <a:noAutofit/>
          </a:bodyPr>
          <a:lstStyle/>
          <a:p>
            <a:pPr algn="ctr">
              <a:buClr>
                <a:srgbClr val="000000"/>
              </a:buClr>
              <a:buSzPts val="1800"/>
            </a:pPr>
            <a:endParaRPr sz="8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73" name="Google Shape;1073;g31c0684a0e8_0_72"/>
          <p:cNvSpPr txBox="1"/>
          <p:nvPr/>
        </p:nvSpPr>
        <p:spPr>
          <a:xfrm>
            <a:off x="1006588" y="3534171"/>
            <a:ext cx="5266950" cy="928459"/>
          </a:xfrm>
          <a:prstGeom prst="rect">
            <a:avLst/>
          </a:prstGeom>
          <a:noFill/>
          <a:ln>
            <a:noFill/>
          </a:ln>
        </p:spPr>
        <p:txBody>
          <a:bodyPr spcFirstLastPara="1" wrap="square" lIns="25400" tIns="25400" rIns="25400" bIns="25400" anchor="t" anchorCtr="0">
            <a:spAutoFit/>
          </a:bodyPr>
          <a:lstStyle/>
          <a:p>
            <a:pPr>
              <a:spcBef>
                <a:spcPts val="900"/>
              </a:spcBef>
            </a:pPr>
            <a:r>
              <a:rPr lang="en-US" sz="1650" dirty="0">
                <a:latin typeface="Calibri" panose="020F0502020204030204" pitchFamily="34" charset="0"/>
                <a:ea typeface="Calibri" panose="020F0502020204030204" pitchFamily="34" charset="0"/>
                <a:cs typeface="Calibri" panose="020F0502020204030204" pitchFamily="34" charset="0"/>
                <a:sym typeface="Calibri"/>
              </a:rPr>
              <a:t>The Dazychain platform is fully compliant with ISO 27001, SOC 2, and GDPR standards, and is hosted locally on AWS servers.</a:t>
            </a:r>
            <a:endParaRPr sz="1650" dirty="0">
              <a:solidFill>
                <a:srgbClr val="08173B"/>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74" name="Google Shape;1074;g31c0684a0e8_0_72"/>
          <p:cNvSpPr/>
          <p:nvPr/>
        </p:nvSpPr>
        <p:spPr>
          <a:xfrm>
            <a:off x="786838" y="4798088"/>
            <a:ext cx="5737800" cy="1392000"/>
          </a:xfrm>
          <a:prstGeom prst="roundRect">
            <a:avLst>
              <a:gd name="adj" fmla="val 0"/>
            </a:avLst>
          </a:prstGeom>
          <a:solidFill>
            <a:srgbClr val="F3EDE6"/>
          </a:solidFill>
          <a:ln>
            <a:noFill/>
          </a:ln>
        </p:spPr>
        <p:txBody>
          <a:bodyPr spcFirstLastPara="1" wrap="square" lIns="45713" tIns="22850" rIns="45713" bIns="22850" anchor="ctr" anchorCtr="0">
            <a:noAutofit/>
          </a:bodyPr>
          <a:lstStyle/>
          <a:p>
            <a:pPr algn="ctr">
              <a:buClr>
                <a:srgbClr val="000000"/>
              </a:buClr>
              <a:buSzPts val="1800"/>
            </a:pPr>
            <a:endParaRPr sz="8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75" name="Google Shape;1075;g31c0684a0e8_0_72"/>
          <p:cNvSpPr txBox="1"/>
          <p:nvPr/>
        </p:nvSpPr>
        <p:spPr>
          <a:xfrm>
            <a:off x="990925" y="4845291"/>
            <a:ext cx="5266950" cy="1297791"/>
          </a:xfrm>
          <a:prstGeom prst="rect">
            <a:avLst/>
          </a:prstGeom>
          <a:noFill/>
          <a:ln>
            <a:noFill/>
          </a:ln>
        </p:spPr>
        <p:txBody>
          <a:bodyPr spcFirstLastPara="1" wrap="square" lIns="25400" tIns="25400" rIns="25400" bIns="25400" anchor="t" anchorCtr="0">
            <a:spAutoFit/>
          </a:bodyPr>
          <a:lstStyle/>
          <a:p>
            <a:pPr>
              <a:spcBef>
                <a:spcPts val="900"/>
              </a:spcBef>
              <a:spcAft>
                <a:spcPts val="900"/>
              </a:spcAft>
            </a:pPr>
            <a:r>
              <a:rPr lang="en-US" sz="1650" dirty="0">
                <a:latin typeface="Calibri" panose="020F0502020204030204" pitchFamily="34" charset="0"/>
                <a:ea typeface="Calibri" panose="020F0502020204030204" pitchFamily="34" charset="0"/>
                <a:cs typeface="Calibri" panose="020F0502020204030204" pitchFamily="34" charset="0"/>
                <a:sym typeface="Calibri"/>
              </a:rPr>
              <a:t>Other clients include MYOB, Equity Trustees, IFM Investors, the George Institute, Engineering Consulting Services, Ardent Mills, Country Care Group, Sage Automation, </a:t>
            </a:r>
            <a:r>
              <a:rPr lang="en-US" sz="1650" dirty="0" err="1">
                <a:latin typeface="Calibri" panose="020F0502020204030204" pitchFamily="34" charset="0"/>
                <a:ea typeface="Calibri" panose="020F0502020204030204" pitchFamily="34" charset="0"/>
                <a:cs typeface="Calibri" panose="020F0502020204030204" pitchFamily="34" charset="0"/>
                <a:sym typeface="Calibri"/>
              </a:rPr>
              <a:t>Perenti</a:t>
            </a:r>
            <a:r>
              <a:rPr lang="en-US" sz="1650" dirty="0">
                <a:latin typeface="Calibri" panose="020F0502020204030204" pitchFamily="34" charset="0"/>
                <a:ea typeface="Calibri" panose="020F0502020204030204" pitchFamily="34" charset="0"/>
                <a:cs typeface="Calibri" panose="020F0502020204030204" pitchFamily="34" charset="0"/>
                <a:sym typeface="Calibri"/>
              </a:rPr>
              <a:t> and </a:t>
            </a:r>
            <a:r>
              <a:rPr lang="en-US" sz="1650" dirty="0" err="1">
                <a:latin typeface="Calibri" panose="020F0502020204030204" pitchFamily="34" charset="0"/>
                <a:ea typeface="Calibri" panose="020F0502020204030204" pitchFamily="34" charset="0"/>
                <a:cs typeface="Calibri" panose="020F0502020204030204" pitchFamily="34" charset="0"/>
                <a:sym typeface="Calibri"/>
              </a:rPr>
              <a:t>Geocon</a:t>
            </a:r>
            <a:r>
              <a:rPr lang="en-US" sz="1650">
                <a:latin typeface="Calibri" panose="020F0502020204030204" pitchFamily="34" charset="0"/>
                <a:ea typeface="Calibri" panose="020F0502020204030204" pitchFamily="34" charset="0"/>
                <a:cs typeface="Calibri" panose="020F0502020204030204" pitchFamily="34" charset="0"/>
                <a:sym typeface="Calibri"/>
              </a:rPr>
              <a:t>.</a:t>
            </a:r>
            <a:endParaRPr sz="1650" dirty="0">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g3306c172f7e_0_3522"/>
          <p:cNvSpPr/>
          <p:nvPr/>
        </p:nvSpPr>
        <p:spPr>
          <a:xfrm>
            <a:off x="966900" y="1985038"/>
            <a:ext cx="1879950" cy="1202100"/>
          </a:xfrm>
          <a:prstGeom prst="homePlate">
            <a:avLst>
              <a:gd name="adj" fmla="val 50000"/>
            </a:avLst>
          </a:prstGeom>
          <a:solidFill>
            <a:srgbClr val="AEDFE5"/>
          </a:solidFill>
          <a:ln>
            <a:noFill/>
          </a:ln>
        </p:spPr>
        <p:txBody>
          <a:bodyPr spcFirstLastPara="1" wrap="square" lIns="121900" tIns="121900" rIns="121900" bIns="121900" anchor="ctr" anchorCtr="0">
            <a:noAutofit/>
          </a:bodyPr>
          <a:lstStyle/>
          <a:p>
            <a:pPr algn="ctr">
              <a:buClr>
                <a:srgbClr val="000000"/>
              </a:buClr>
              <a:buSzPts val="2200"/>
            </a:pPr>
            <a:endParaRPr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1" name="Google Shape;1081;g3306c172f7e_0_3522"/>
          <p:cNvSpPr/>
          <p:nvPr/>
        </p:nvSpPr>
        <p:spPr>
          <a:xfrm>
            <a:off x="2466363" y="1984650"/>
            <a:ext cx="2110200" cy="1202100"/>
          </a:xfrm>
          <a:prstGeom prst="chevron">
            <a:avLst>
              <a:gd name="adj" fmla="val 48416"/>
            </a:avLst>
          </a:prstGeom>
          <a:solidFill>
            <a:srgbClr val="B6DDD5"/>
          </a:solidFill>
          <a:ln>
            <a:noFill/>
          </a:ln>
        </p:spPr>
        <p:txBody>
          <a:bodyPr spcFirstLastPara="1" wrap="square" lIns="121900" tIns="121900" rIns="121900" bIns="121900" anchor="ctr" anchorCtr="0">
            <a:noAutofit/>
          </a:bodyPr>
          <a:lstStyle/>
          <a:p>
            <a:pPr algn="ctr" defTabSz="714375">
              <a:buClr>
                <a:srgbClr val="000000"/>
              </a:buClr>
              <a:buSzPts val="2200"/>
            </a:pPr>
            <a:endParaRPr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2" name="Google Shape;1082;g3306c172f7e_0_3522"/>
          <p:cNvSpPr/>
          <p:nvPr/>
        </p:nvSpPr>
        <p:spPr>
          <a:xfrm>
            <a:off x="4180150" y="1984650"/>
            <a:ext cx="2110200" cy="1202100"/>
          </a:xfrm>
          <a:prstGeom prst="chevron">
            <a:avLst>
              <a:gd name="adj" fmla="val 50000"/>
            </a:avLst>
          </a:prstGeom>
          <a:solidFill>
            <a:srgbClr val="BBB8D4"/>
          </a:solidFill>
          <a:ln>
            <a:noFill/>
          </a:ln>
        </p:spPr>
        <p:txBody>
          <a:bodyPr spcFirstLastPara="1" wrap="square" lIns="121900" tIns="121900" rIns="121900" bIns="121900" anchor="ctr" anchorCtr="0">
            <a:noAutofit/>
          </a:bodyPr>
          <a:lstStyle/>
          <a:p>
            <a:pPr algn="ctr" defTabSz="676275">
              <a:buClr>
                <a:srgbClr val="000000"/>
              </a:buClr>
              <a:buSzPts val="2200"/>
            </a:pPr>
            <a:endParaRPr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3" name="Google Shape;1083;g3306c172f7e_0_3522"/>
          <p:cNvSpPr/>
          <p:nvPr/>
        </p:nvSpPr>
        <p:spPr>
          <a:xfrm>
            <a:off x="7571088" y="1984650"/>
            <a:ext cx="2052600" cy="1202100"/>
          </a:xfrm>
          <a:prstGeom prst="chevron">
            <a:avLst>
              <a:gd name="adj" fmla="val 50000"/>
            </a:avLst>
          </a:prstGeom>
          <a:solidFill>
            <a:srgbClr val="9EBCC6"/>
          </a:solidFill>
          <a:ln>
            <a:noFill/>
          </a:ln>
        </p:spPr>
        <p:txBody>
          <a:bodyPr spcFirstLastPara="1" wrap="square" lIns="121900" tIns="121900" rIns="121900" bIns="121900" anchor="ctr" anchorCtr="0">
            <a:noAutofit/>
          </a:bodyPr>
          <a:lstStyle/>
          <a:p>
            <a:pPr algn="ctr">
              <a:buClr>
                <a:srgbClr val="000000"/>
              </a:buClr>
              <a:buSzPts val="2200"/>
            </a:pPr>
            <a:endParaRPr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4" name="Google Shape;1084;g3306c172f7e_0_3522"/>
          <p:cNvSpPr/>
          <p:nvPr/>
        </p:nvSpPr>
        <p:spPr>
          <a:xfrm>
            <a:off x="5920213" y="1984652"/>
            <a:ext cx="1982850" cy="1202100"/>
          </a:xfrm>
          <a:prstGeom prst="chevron">
            <a:avLst>
              <a:gd name="adj" fmla="val 50000"/>
            </a:avLst>
          </a:prstGeom>
          <a:solidFill>
            <a:srgbClr val="DECBB9"/>
          </a:solidFill>
          <a:ln>
            <a:noFill/>
          </a:ln>
        </p:spPr>
        <p:txBody>
          <a:bodyPr spcFirstLastPara="1" wrap="square" lIns="121900" tIns="121900" rIns="121900" bIns="121900" anchor="ctr" anchorCtr="0">
            <a:noAutofit/>
          </a:bodyPr>
          <a:lstStyle/>
          <a:p>
            <a:pPr algn="ctr" defTabSz="542925">
              <a:buClr>
                <a:srgbClr val="000000"/>
              </a:buClr>
              <a:buSzPts val="2200"/>
            </a:pPr>
            <a:endParaRPr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5" name="Google Shape;1085;g3306c172f7e_0_3522"/>
          <p:cNvSpPr/>
          <p:nvPr/>
        </p:nvSpPr>
        <p:spPr>
          <a:xfrm>
            <a:off x="9227717" y="1984625"/>
            <a:ext cx="2052600" cy="1202100"/>
          </a:xfrm>
          <a:prstGeom prst="chevron">
            <a:avLst>
              <a:gd name="adj" fmla="val 50000"/>
            </a:avLst>
          </a:prstGeom>
          <a:solidFill>
            <a:srgbClr val="8EB2B3"/>
          </a:solidFill>
          <a:ln>
            <a:noFill/>
          </a:ln>
        </p:spPr>
        <p:txBody>
          <a:bodyPr spcFirstLastPara="1" wrap="square" lIns="121900" tIns="121900" rIns="121900" bIns="121900" anchor="ctr" anchorCtr="0">
            <a:noAutofit/>
          </a:bodyPr>
          <a:lstStyle/>
          <a:p>
            <a:pPr algn="ctr">
              <a:buClr>
                <a:srgbClr val="000000"/>
              </a:buClr>
              <a:buSzPts val="2200"/>
            </a:pPr>
            <a:endParaRPr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6" name="Google Shape;1086;g3306c172f7e_0_3522"/>
          <p:cNvSpPr/>
          <p:nvPr/>
        </p:nvSpPr>
        <p:spPr>
          <a:xfrm>
            <a:off x="966900" y="3356113"/>
            <a:ext cx="1498187" cy="2771642"/>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chemeClr val="lt1"/>
          </a:solidFill>
          <a:ln>
            <a:noFill/>
          </a:ln>
        </p:spPr>
        <p:txBody>
          <a:bodyPr spcFirstLastPara="1" wrap="square" lIns="0" tIns="0" rIns="0" bIns="0" anchor="t" anchorCtr="0">
            <a:noAutofit/>
          </a:bodyPr>
          <a:lstStyle/>
          <a:p>
            <a:pPr>
              <a:buClr>
                <a:srgbClr val="000000"/>
              </a:buClr>
              <a:buSzPts val="2000"/>
            </a:pPr>
            <a:endParaRPr sz="10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7" name="Google Shape;1087;g3306c172f7e_0_3522"/>
          <p:cNvSpPr txBox="1">
            <a:spLocks noGrp="1"/>
          </p:cNvSpPr>
          <p:nvPr>
            <p:ph type="body" idx="8"/>
          </p:nvPr>
        </p:nvSpPr>
        <p:spPr>
          <a:xfrm>
            <a:off x="1088375" y="4015520"/>
            <a:ext cx="1269000" cy="1794900"/>
          </a:xfrm>
          <a:prstGeom prst="rect">
            <a:avLst/>
          </a:prstGeom>
          <a:noFill/>
          <a:ln>
            <a:noFill/>
          </a:ln>
        </p:spPr>
        <p:txBody>
          <a:bodyPr spcFirstLastPara="1" vert="horz" wrap="square" lIns="0" tIns="27713" rIns="0" bIns="27713" rtlCol="0" anchor="t" anchorCtr="0">
            <a:normAutofit/>
          </a:bodyPr>
          <a:lstStyle/>
          <a:p>
            <a:pPr marL="0" indent="0">
              <a:spcBef>
                <a:spcPts val="0"/>
              </a:spcBef>
            </a:pPr>
            <a:r>
              <a:rPr lang="en-US">
                <a:latin typeface="Calibri" panose="020F0502020204030204" pitchFamily="34" charset="0"/>
                <a:ea typeface="Calibri" panose="020F0502020204030204" pitchFamily="34" charset="0"/>
                <a:cs typeface="Calibri" panose="020F0502020204030204" pitchFamily="34" charset="0"/>
                <a:sym typeface="Calibri"/>
              </a:rPr>
              <a:t>Address your organizations IT and security needs and discuss implementation requirements.</a:t>
            </a:r>
            <a:endParaRPr>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8" name="Google Shape;1088;g3306c172f7e_0_3522"/>
          <p:cNvSpPr txBox="1">
            <a:spLocks noGrp="1"/>
          </p:cNvSpPr>
          <p:nvPr>
            <p:ph type="body" idx="1"/>
          </p:nvPr>
        </p:nvSpPr>
        <p:spPr>
          <a:xfrm>
            <a:off x="1088375" y="3498788"/>
            <a:ext cx="1269000" cy="456450"/>
          </a:xfrm>
          <a:prstGeom prst="rect">
            <a:avLst/>
          </a:prstGeom>
          <a:noFill/>
          <a:ln>
            <a:noFill/>
          </a:ln>
        </p:spPr>
        <p:txBody>
          <a:bodyPr spcFirstLastPara="1" vert="horz" wrap="square" lIns="55438" tIns="27713" rIns="55438" bIns="27713" rtlCol="0" anchor="ctr" anchorCtr="0">
            <a:normAutofit/>
          </a:bodyPr>
          <a:lstStyle/>
          <a:p>
            <a:pPr marL="0" indent="0">
              <a:lnSpc>
                <a:spcPct val="70000"/>
              </a:lnSpc>
              <a:spcBef>
                <a:spcPts val="0"/>
              </a:spcBef>
              <a:buSzPts val="5643"/>
            </a:pPr>
            <a:r>
              <a:rPr lang="en-US" sz="1600" dirty="0">
                <a:solidFill>
                  <a:schemeClr val="tx1"/>
                </a:solidFill>
                <a:latin typeface="Fraunces 9pt" pitchFamily="2" charset="0"/>
                <a:ea typeface="Calibri" panose="020F0502020204030204" pitchFamily="34" charset="0"/>
                <a:cs typeface="Calibri" panose="020F0502020204030204" pitchFamily="34" charset="0"/>
                <a:sym typeface="Calibri"/>
              </a:rPr>
              <a:t>30 mins</a:t>
            </a:r>
            <a:endParaRPr sz="1600" dirty="0">
              <a:solidFill>
                <a:schemeClr val="tx1"/>
              </a:solidFill>
              <a:latin typeface="Fraunces 9pt" pitchFamily="2" charset="0"/>
              <a:ea typeface="Calibri" panose="020F0502020204030204" pitchFamily="34" charset="0"/>
              <a:cs typeface="Calibri" panose="020F0502020204030204" pitchFamily="34" charset="0"/>
              <a:sym typeface="Calibri"/>
            </a:endParaRPr>
          </a:p>
        </p:txBody>
      </p:sp>
      <p:sp>
        <p:nvSpPr>
          <p:cNvPr id="1089" name="Google Shape;1089;g3306c172f7e_0_3522"/>
          <p:cNvSpPr/>
          <p:nvPr/>
        </p:nvSpPr>
        <p:spPr>
          <a:xfrm>
            <a:off x="2702113" y="3355125"/>
            <a:ext cx="1406462" cy="2771642"/>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chemeClr val="lt1"/>
          </a:solidFill>
          <a:ln>
            <a:noFill/>
          </a:ln>
        </p:spPr>
        <p:txBody>
          <a:bodyPr spcFirstLastPara="1" wrap="square" lIns="0" tIns="0" rIns="0" bIns="0" anchor="t" anchorCtr="0">
            <a:noAutofit/>
          </a:bodyPr>
          <a:lstStyle/>
          <a:p>
            <a:pPr>
              <a:buClr>
                <a:srgbClr val="000000"/>
              </a:buClr>
              <a:buSzPts val="2000"/>
            </a:pPr>
            <a:endParaRPr sz="10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0" name="Google Shape;1090;g3306c172f7e_0_3522"/>
          <p:cNvSpPr txBox="1">
            <a:spLocks noGrp="1"/>
          </p:cNvSpPr>
          <p:nvPr>
            <p:ph type="body" idx="8"/>
          </p:nvPr>
        </p:nvSpPr>
        <p:spPr>
          <a:xfrm>
            <a:off x="2815924" y="4014530"/>
            <a:ext cx="1188900" cy="1794900"/>
          </a:xfrm>
          <a:prstGeom prst="rect">
            <a:avLst/>
          </a:prstGeom>
          <a:noFill/>
          <a:ln>
            <a:noFill/>
          </a:ln>
        </p:spPr>
        <p:txBody>
          <a:bodyPr spcFirstLastPara="1" vert="horz" wrap="square" lIns="0" tIns="27713" rIns="0" bIns="27713" rtlCol="0" anchor="t" anchorCtr="0">
            <a:normAutofit/>
          </a:bodyPr>
          <a:lstStyle/>
          <a:p>
            <a:pPr marL="0" indent="0">
              <a:spcBef>
                <a:spcPts val="0"/>
              </a:spcBef>
            </a:pPr>
            <a:r>
              <a:rPr lang="en-US" dirty="0">
                <a:latin typeface="Calibri" panose="020F0502020204030204" pitchFamily="34" charset="0"/>
                <a:ea typeface="Calibri" panose="020F0502020204030204" pitchFamily="34" charset="0"/>
                <a:cs typeface="Calibri" panose="020F0502020204030204" pitchFamily="34" charset="0"/>
                <a:sym typeface="Calibri"/>
              </a:rPr>
              <a:t>Workshop to discuss folder structure, matter types, reporting, and data collection requirements.</a:t>
            </a:r>
            <a:endParaRPr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1" name="Google Shape;1091;g3306c172f7e_0_3522"/>
          <p:cNvSpPr txBox="1">
            <a:spLocks noGrp="1"/>
          </p:cNvSpPr>
          <p:nvPr>
            <p:ph type="body" idx="1"/>
          </p:nvPr>
        </p:nvSpPr>
        <p:spPr>
          <a:xfrm>
            <a:off x="2828963" y="3498788"/>
            <a:ext cx="1188900" cy="463200"/>
          </a:xfrm>
          <a:prstGeom prst="rect">
            <a:avLst/>
          </a:prstGeom>
          <a:noFill/>
          <a:ln>
            <a:noFill/>
          </a:ln>
        </p:spPr>
        <p:txBody>
          <a:bodyPr spcFirstLastPara="1" vert="horz" wrap="square" lIns="55438" tIns="27713" rIns="55438" bIns="27713" rtlCol="0" anchor="ctr" anchorCtr="0">
            <a:normAutofit/>
          </a:bodyPr>
          <a:lstStyle/>
          <a:p>
            <a:pPr marL="0" indent="0">
              <a:lnSpc>
                <a:spcPct val="70000"/>
              </a:lnSpc>
              <a:spcBef>
                <a:spcPts val="0"/>
              </a:spcBef>
              <a:buSzPts val="5643"/>
            </a:pPr>
            <a:r>
              <a:rPr lang="en-US" sz="1600" dirty="0">
                <a:solidFill>
                  <a:schemeClr val="tx1"/>
                </a:solidFill>
                <a:latin typeface="Fraunces 9pt" pitchFamily="2" charset="0"/>
                <a:ea typeface="Calibri" panose="020F0502020204030204" pitchFamily="34" charset="0"/>
                <a:cs typeface="Calibri" panose="020F0502020204030204" pitchFamily="34" charset="0"/>
                <a:sym typeface="Calibri"/>
              </a:rPr>
              <a:t>3 hours</a:t>
            </a:r>
            <a:endParaRPr sz="1600" dirty="0">
              <a:solidFill>
                <a:schemeClr val="tx1"/>
              </a:solidFill>
              <a:latin typeface="Fraunces 9pt" pitchFamily="2" charset="0"/>
              <a:ea typeface="Calibri" panose="020F0502020204030204" pitchFamily="34" charset="0"/>
              <a:cs typeface="Calibri" panose="020F0502020204030204" pitchFamily="34" charset="0"/>
              <a:sym typeface="Calibri"/>
            </a:endParaRPr>
          </a:p>
        </p:txBody>
      </p:sp>
      <p:sp>
        <p:nvSpPr>
          <p:cNvPr id="1092" name="Google Shape;1092;g3306c172f7e_0_3522"/>
          <p:cNvSpPr/>
          <p:nvPr/>
        </p:nvSpPr>
        <p:spPr>
          <a:xfrm>
            <a:off x="4345601" y="3356113"/>
            <a:ext cx="1406462" cy="2771642"/>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chemeClr val="lt1"/>
          </a:solidFill>
          <a:ln>
            <a:noFill/>
          </a:ln>
        </p:spPr>
        <p:txBody>
          <a:bodyPr spcFirstLastPara="1" wrap="square" lIns="0" tIns="0" rIns="0" bIns="0" anchor="t" anchorCtr="0">
            <a:noAutofit/>
          </a:bodyPr>
          <a:lstStyle/>
          <a:p>
            <a:pPr>
              <a:buClr>
                <a:srgbClr val="000000"/>
              </a:buClr>
              <a:buSzPts val="2000"/>
            </a:pPr>
            <a:endParaRPr sz="10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3" name="Google Shape;1093;g3306c172f7e_0_3522"/>
          <p:cNvSpPr txBox="1">
            <a:spLocks noGrp="1"/>
          </p:cNvSpPr>
          <p:nvPr>
            <p:ph type="body" idx="8"/>
          </p:nvPr>
        </p:nvSpPr>
        <p:spPr>
          <a:xfrm>
            <a:off x="4459412" y="4015517"/>
            <a:ext cx="1188900" cy="1794900"/>
          </a:xfrm>
          <a:prstGeom prst="rect">
            <a:avLst/>
          </a:prstGeom>
          <a:noFill/>
          <a:ln>
            <a:noFill/>
          </a:ln>
        </p:spPr>
        <p:txBody>
          <a:bodyPr spcFirstLastPara="1" vert="horz" wrap="square" lIns="0" tIns="27713" rIns="0" bIns="27713" rtlCol="0" anchor="t" anchorCtr="0">
            <a:normAutofit/>
          </a:bodyPr>
          <a:lstStyle/>
          <a:p>
            <a:pPr marL="0" indent="0">
              <a:spcBef>
                <a:spcPts val="0"/>
              </a:spcBef>
            </a:pPr>
            <a:r>
              <a:rPr lang="en-US">
                <a:latin typeface="Calibri" panose="020F0502020204030204" pitchFamily="34" charset="0"/>
                <a:ea typeface="Calibri" panose="020F0502020204030204" pitchFamily="34" charset="0"/>
                <a:cs typeface="Calibri" panose="020F0502020204030204" pitchFamily="34" charset="0"/>
                <a:sym typeface="Calibri"/>
              </a:rPr>
              <a:t>Review the configuration and fine-tune settings</a:t>
            </a:r>
            <a:endParaRPr>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4" name="Google Shape;1094;g3306c172f7e_0_3522"/>
          <p:cNvSpPr txBox="1">
            <a:spLocks noGrp="1"/>
          </p:cNvSpPr>
          <p:nvPr>
            <p:ph type="body" idx="1"/>
          </p:nvPr>
        </p:nvSpPr>
        <p:spPr>
          <a:xfrm>
            <a:off x="4459412" y="3490275"/>
            <a:ext cx="1188900" cy="463200"/>
          </a:xfrm>
          <a:prstGeom prst="rect">
            <a:avLst/>
          </a:prstGeom>
          <a:noFill/>
          <a:ln>
            <a:noFill/>
          </a:ln>
        </p:spPr>
        <p:txBody>
          <a:bodyPr spcFirstLastPara="1" vert="horz" wrap="square" lIns="55438" tIns="27713" rIns="55438" bIns="27713" rtlCol="0" anchor="ctr" anchorCtr="0">
            <a:normAutofit/>
          </a:bodyPr>
          <a:lstStyle/>
          <a:p>
            <a:pPr marL="0" indent="0">
              <a:lnSpc>
                <a:spcPct val="70000"/>
              </a:lnSpc>
              <a:spcBef>
                <a:spcPts val="0"/>
              </a:spcBef>
              <a:buSzPts val="5643"/>
            </a:pPr>
            <a:r>
              <a:rPr lang="en-US" sz="1600" dirty="0">
                <a:solidFill>
                  <a:schemeClr val="tx1"/>
                </a:solidFill>
                <a:latin typeface="Fraunces 9pt" pitchFamily="2" charset="0"/>
                <a:ea typeface="Calibri" panose="020F0502020204030204" pitchFamily="34" charset="0"/>
                <a:cs typeface="Calibri" panose="020F0502020204030204" pitchFamily="34" charset="0"/>
                <a:sym typeface="Calibri"/>
              </a:rPr>
              <a:t>1 hour</a:t>
            </a:r>
            <a:endParaRPr sz="1600" dirty="0">
              <a:solidFill>
                <a:schemeClr val="tx1"/>
              </a:solidFill>
              <a:latin typeface="Fraunces 9pt" pitchFamily="2" charset="0"/>
              <a:ea typeface="Calibri" panose="020F0502020204030204" pitchFamily="34" charset="0"/>
              <a:cs typeface="Calibri" panose="020F0502020204030204" pitchFamily="34" charset="0"/>
              <a:sym typeface="Calibri"/>
            </a:endParaRPr>
          </a:p>
        </p:txBody>
      </p:sp>
      <p:sp>
        <p:nvSpPr>
          <p:cNvPr id="1095" name="Google Shape;1095;g3306c172f7e_0_3522"/>
          <p:cNvSpPr txBox="1">
            <a:spLocks noGrp="1"/>
          </p:cNvSpPr>
          <p:nvPr>
            <p:ph type="body" idx="8"/>
          </p:nvPr>
        </p:nvSpPr>
        <p:spPr>
          <a:xfrm>
            <a:off x="966900" y="1223650"/>
            <a:ext cx="10267050" cy="593400"/>
          </a:xfrm>
          <a:prstGeom prst="rect">
            <a:avLst/>
          </a:prstGeom>
          <a:noFill/>
          <a:ln>
            <a:noFill/>
          </a:ln>
        </p:spPr>
        <p:txBody>
          <a:bodyPr spcFirstLastPara="1" vert="horz" wrap="square" lIns="0" tIns="27713" rIns="0" bIns="27713" rtlCol="0" anchor="t" anchorCtr="0">
            <a:normAutofit lnSpcReduction="10000"/>
          </a:bodyPr>
          <a:lstStyle/>
          <a:p>
            <a:pPr marL="0" indent="0">
              <a:lnSpc>
                <a:spcPct val="115000"/>
              </a:lnSpc>
              <a:spcBef>
                <a:spcPts val="0"/>
              </a:spcBef>
            </a:pPr>
            <a:r>
              <a:rPr lang="en-US" sz="1550" dirty="0">
                <a:latin typeface="Calibri" panose="020F0502020204030204" pitchFamily="34" charset="0"/>
                <a:ea typeface="Calibri" panose="020F0502020204030204" pitchFamily="34" charset="0"/>
                <a:cs typeface="Calibri" panose="020F0502020204030204" pitchFamily="34" charset="0"/>
                <a:sym typeface="Calibri"/>
              </a:rPr>
              <a:t>As part of </a:t>
            </a:r>
            <a:r>
              <a:rPr lang="en-US" sz="1550" dirty="0" err="1">
                <a:latin typeface="Calibri" panose="020F0502020204030204" pitchFamily="34" charset="0"/>
                <a:ea typeface="Calibri" panose="020F0502020204030204" pitchFamily="34" charset="0"/>
                <a:cs typeface="Calibri" panose="020F0502020204030204" pitchFamily="34" charset="0"/>
                <a:sym typeface="Calibri"/>
              </a:rPr>
              <a:t>Dazychain’s</a:t>
            </a:r>
            <a:r>
              <a:rPr lang="en-US" sz="1550" dirty="0">
                <a:latin typeface="Calibri" panose="020F0502020204030204" pitchFamily="34" charset="0"/>
                <a:ea typeface="Calibri" panose="020F0502020204030204" pitchFamily="34" charset="0"/>
                <a:cs typeface="Calibri" panose="020F0502020204030204" pitchFamily="34" charset="0"/>
                <a:sym typeface="Calibri"/>
              </a:rPr>
              <a:t> service offering, the implementation and change management process is guided and supported by Dazychain consultants to ensure the successful adoption of Dazychain.</a:t>
            </a:r>
            <a:endParaRPr sz="1550"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6" name="Google Shape;1096;g3306c172f7e_0_3522"/>
          <p:cNvSpPr/>
          <p:nvPr/>
        </p:nvSpPr>
        <p:spPr>
          <a:xfrm>
            <a:off x="5958138" y="3356113"/>
            <a:ext cx="1406462" cy="2771642"/>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chemeClr val="lt1"/>
          </a:solidFill>
          <a:ln>
            <a:noFill/>
          </a:ln>
        </p:spPr>
        <p:txBody>
          <a:bodyPr spcFirstLastPara="1" wrap="square" lIns="0" tIns="0" rIns="0" bIns="0" anchor="t" anchorCtr="0">
            <a:noAutofit/>
          </a:bodyPr>
          <a:lstStyle/>
          <a:p>
            <a:pPr>
              <a:buClr>
                <a:srgbClr val="000000"/>
              </a:buClr>
              <a:buSzPts val="2000"/>
            </a:pPr>
            <a:endParaRPr sz="10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7" name="Google Shape;1097;g3306c172f7e_0_3522"/>
          <p:cNvSpPr txBox="1">
            <a:spLocks noGrp="1"/>
          </p:cNvSpPr>
          <p:nvPr>
            <p:ph type="body" idx="8"/>
          </p:nvPr>
        </p:nvSpPr>
        <p:spPr>
          <a:xfrm>
            <a:off x="6071949" y="4015517"/>
            <a:ext cx="1188900" cy="1794900"/>
          </a:xfrm>
          <a:prstGeom prst="rect">
            <a:avLst/>
          </a:prstGeom>
          <a:noFill/>
          <a:ln>
            <a:noFill/>
          </a:ln>
        </p:spPr>
        <p:txBody>
          <a:bodyPr spcFirstLastPara="1" vert="horz" wrap="square" lIns="0" tIns="27713" rIns="0" bIns="27713" rtlCol="0" anchor="t" anchorCtr="0">
            <a:noAutofit/>
          </a:bodyPr>
          <a:lstStyle/>
          <a:p>
            <a:pPr marL="0" indent="0">
              <a:spcBef>
                <a:spcPts val="0"/>
              </a:spcBef>
            </a:pPr>
            <a:r>
              <a:rPr lang="en-US">
                <a:latin typeface="Calibri" panose="020F0502020204030204" pitchFamily="34" charset="0"/>
                <a:ea typeface="Calibri" panose="020F0502020204030204" pitchFamily="34" charset="0"/>
                <a:cs typeface="Calibri" panose="020F0502020204030204" pitchFamily="34" charset="0"/>
                <a:sym typeface="Calibri"/>
              </a:rPr>
              <a:t>Hands-on training session covering matter creation, document management, matter updates and reporting</a:t>
            </a:r>
            <a:endParaRPr>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8" name="Google Shape;1098;g3306c172f7e_0_3522"/>
          <p:cNvSpPr txBox="1">
            <a:spLocks noGrp="1"/>
          </p:cNvSpPr>
          <p:nvPr>
            <p:ph type="body" idx="1"/>
          </p:nvPr>
        </p:nvSpPr>
        <p:spPr>
          <a:xfrm>
            <a:off x="6071949" y="3449615"/>
            <a:ext cx="1188900" cy="520650"/>
          </a:xfrm>
          <a:prstGeom prst="rect">
            <a:avLst/>
          </a:prstGeom>
          <a:noFill/>
          <a:ln>
            <a:noFill/>
          </a:ln>
        </p:spPr>
        <p:txBody>
          <a:bodyPr spcFirstLastPara="1" vert="horz" wrap="square" lIns="55438" tIns="27713" rIns="55438" bIns="27713" rtlCol="0" anchor="ctr" anchorCtr="0">
            <a:normAutofit/>
          </a:bodyPr>
          <a:lstStyle/>
          <a:p>
            <a:pPr marL="0" indent="0">
              <a:lnSpc>
                <a:spcPct val="70000"/>
              </a:lnSpc>
              <a:spcBef>
                <a:spcPts val="0"/>
              </a:spcBef>
              <a:buSzPts val="5643"/>
            </a:pPr>
            <a:r>
              <a:rPr lang="en-US" sz="1600" dirty="0">
                <a:solidFill>
                  <a:schemeClr val="tx1"/>
                </a:solidFill>
                <a:latin typeface="Fraunces 9pt" pitchFamily="2" charset="0"/>
                <a:ea typeface="Calibri" panose="020F0502020204030204" pitchFamily="34" charset="0"/>
                <a:cs typeface="Calibri" panose="020F0502020204030204" pitchFamily="34" charset="0"/>
                <a:sym typeface="Calibri"/>
              </a:rPr>
              <a:t>3 hours</a:t>
            </a:r>
            <a:endParaRPr sz="1600" dirty="0">
              <a:solidFill>
                <a:schemeClr val="tx1"/>
              </a:solidFill>
              <a:latin typeface="Fraunces 9pt" pitchFamily="2" charset="0"/>
              <a:ea typeface="Calibri" panose="020F0502020204030204" pitchFamily="34" charset="0"/>
              <a:cs typeface="Calibri" panose="020F0502020204030204" pitchFamily="34" charset="0"/>
              <a:sym typeface="Calibri"/>
            </a:endParaRPr>
          </a:p>
        </p:txBody>
      </p:sp>
      <p:sp>
        <p:nvSpPr>
          <p:cNvPr id="1099" name="Google Shape;1099;g3306c172f7e_0_3522"/>
          <p:cNvSpPr/>
          <p:nvPr/>
        </p:nvSpPr>
        <p:spPr>
          <a:xfrm>
            <a:off x="7592926" y="3354350"/>
            <a:ext cx="1406462" cy="2771642"/>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chemeClr val="lt1"/>
          </a:solidFill>
          <a:ln>
            <a:noFill/>
          </a:ln>
        </p:spPr>
        <p:txBody>
          <a:bodyPr spcFirstLastPara="1" wrap="square" lIns="0" tIns="0" rIns="0" bIns="0" anchor="t" anchorCtr="0">
            <a:noAutofit/>
          </a:bodyPr>
          <a:lstStyle/>
          <a:p>
            <a:pPr>
              <a:buClr>
                <a:srgbClr val="000000"/>
              </a:buClr>
              <a:buSzPts val="2000"/>
            </a:pPr>
            <a:endParaRPr sz="10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00" name="Google Shape;1100;g3306c172f7e_0_3522"/>
          <p:cNvSpPr txBox="1">
            <a:spLocks noGrp="1"/>
          </p:cNvSpPr>
          <p:nvPr>
            <p:ph type="body" idx="8"/>
          </p:nvPr>
        </p:nvSpPr>
        <p:spPr>
          <a:xfrm>
            <a:off x="7706737" y="4013755"/>
            <a:ext cx="1188900" cy="1794900"/>
          </a:xfrm>
          <a:prstGeom prst="rect">
            <a:avLst/>
          </a:prstGeom>
          <a:noFill/>
          <a:ln>
            <a:noFill/>
          </a:ln>
        </p:spPr>
        <p:txBody>
          <a:bodyPr spcFirstLastPara="1" vert="horz" wrap="square" lIns="0" tIns="27713" rIns="0" bIns="27713" rtlCol="0" anchor="t" anchorCtr="0">
            <a:normAutofit/>
          </a:bodyPr>
          <a:lstStyle/>
          <a:p>
            <a:pPr marL="0" indent="0">
              <a:spcBef>
                <a:spcPts val="0"/>
              </a:spcBef>
            </a:pPr>
            <a:r>
              <a:rPr lang="en-US" dirty="0">
                <a:latin typeface="Calibri" panose="020F0502020204030204" pitchFamily="34" charset="0"/>
                <a:ea typeface="Calibri" panose="020F0502020204030204" pitchFamily="34" charset="0"/>
                <a:cs typeface="Calibri" panose="020F0502020204030204" pitchFamily="34" charset="0"/>
                <a:sym typeface="Calibri"/>
              </a:rPr>
              <a:t>Launch</a:t>
            </a:r>
            <a:endParaRPr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01" name="Google Shape;1101;g3306c172f7e_0_3522"/>
          <p:cNvSpPr txBox="1">
            <a:spLocks noGrp="1"/>
          </p:cNvSpPr>
          <p:nvPr>
            <p:ph type="body" idx="1"/>
          </p:nvPr>
        </p:nvSpPr>
        <p:spPr>
          <a:xfrm>
            <a:off x="7701707" y="3479222"/>
            <a:ext cx="1188900" cy="456450"/>
          </a:xfrm>
          <a:prstGeom prst="rect">
            <a:avLst/>
          </a:prstGeom>
          <a:noFill/>
          <a:ln>
            <a:noFill/>
          </a:ln>
        </p:spPr>
        <p:txBody>
          <a:bodyPr spcFirstLastPara="1" vert="horz" wrap="square" lIns="55438" tIns="27713" rIns="55438" bIns="27713" rtlCol="0" anchor="ctr" anchorCtr="0">
            <a:normAutofit/>
          </a:bodyPr>
          <a:lstStyle/>
          <a:p>
            <a:pPr marL="0" indent="0">
              <a:lnSpc>
                <a:spcPct val="70000"/>
              </a:lnSpc>
              <a:spcBef>
                <a:spcPts val="0"/>
              </a:spcBef>
              <a:buSzPts val="5643"/>
            </a:pPr>
            <a:r>
              <a:rPr lang="en-US" sz="1600" dirty="0">
                <a:solidFill>
                  <a:schemeClr val="tx1"/>
                </a:solidFill>
                <a:latin typeface="Fraunces 9pt" pitchFamily="2" charset="0"/>
                <a:ea typeface="Calibri" panose="020F0502020204030204" pitchFamily="34" charset="0"/>
                <a:cs typeface="Calibri" panose="020F0502020204030204" pitchFamily="34" charset="0"/>
                <a:sym typeface="Calibri"/>
              </a:rPr>
              <a:t>Launch</a:t>
            </a:r>
            <a:endParaRPr sz="1600" dirty="0">
              <a:solidFill>
                <a:schemeClr val="tx1"/>
              </a:solidFill>
              <a:latin typeface="Fraunces 9pt" pitchFamily="2" charset="0"/>
              <a:ea typeface="Calibri" panose="020F0502020204030204" pitchFamily="34" charset="0"/>
              <a:cs typeface="Calibri" panose="020F0502020204030204" pitchFamily="34" charset="0"/>
              <a:sym typeface="Calibri"/>
            </a:endParaRPr>
          </a:p>
        </p:txBody>
      </p:sp>
      <p:sp>
        <p:nvSpPr>
          <p:cNvPr id="1102" name="Google Shape;1102;g3306c172f7e_0_3522"/>
          <p:cNvSpPr/>
          <p:nvPr/>
        </p:nvSpPr>
        <p:spPr>
          <a:xfrm>
            <a:off x="9227714" y="3356113"/>
            <a:ext cx="1406462" cy="2771642"/>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chemeClr val="lt1"/>
          </a:solidFill>
          <a:ln>
            <a:noFill/>
          </a:ln>
        </p:spPr>
        <p:txBody>
          <a:bodyPr spcFirstLastPara="1" wrap="square" lIns="0" tIns="0" rIns="0" bIns="0" anchor="t" anchorCtr="0">
            <a:noAutofit/>
          </a:bodyPr>
          <a:lstStyle/>
          <a:p>
            <a:pPr>
              <a:buClr>
                <a:srgbClr val="000000"/>
              </a:buClr>
              <a:buSzPts val="2000"/>
            </a:pPr>
            <a:endParaRPr sz="10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03" name="Google Shape;1103;g3306c172f7e_0_3522"/>
          <p:cNvSpPr txBox="1">
            <a:spLocks noGrp="1"/>
          </p:cNvSpPr>
          <p:nvPr>
            <p:ph type="body" idx="8"/>
          </p:nvPr>
        </p:nvSpPr>
        <p:spPr>
          <a:xfrm>
            <a:off x="9341525" y="4015517"/>
            <a:ext cx="1188900" cy="1794900"/>
          </a:xfrm>
          <a:prstGeom prst="rect">
            <a:avLst/>
          </a:prstGeom>
          <a:noFill/>
          <a:ln>
            <a:noFill/>
          </a:ln>
        </p:spPr>
        <p:txBody>
          <a:bodyPr spcFirstLastPara="1" vert="horz" wrap="square" lIns="0" tIns="27713" rIns="0" bIns="27713" rtlCol="0" anchor="t" anchorCtr="0">
            <a:normAutofit/>
          </a:bodyPr>
          <a:lstStyle/>
          <a:p>
            <a:pPr marL="0" indent="0">
              <a:spcBef>
                <a:spcPts val="0"/>
              </a:spcBef>
            </a:pPr>
            <a:r>
              <a:rPr lang="en-US">
                <a:latin typeface="Calibri" panose="020F0502020204030204" pitchFamily="34" charset="0"/>
                <a:ea typeface="Calibri" panose="020F0502020204030204" pitchFamily="34" charset="0"/>
                <a:cs typeface="Calibri" panose="020F0502020204030204" pitchFamily="34" charset="0"/>
                <a:sym typeface="Calibri"/>
              </a:rPr>
              <a:t>Post-launch meetings to discuss questions and configuration changes</a:t>
            </a:r>
            <a:endParaRPr>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04" name="Google Shape;1104;g3306c172f7e_0_3522"/>
          <p:cNvSpPr txBox="1">
            <a:spLocks noGrp="1"/>
          </p:cNvSpPr>
          <p:nvPr>
            <p:ph type="body" idx="1"/>
          </p:nvPr>
        </p:nvSpPr>
        <p:spPr>
          <a:xfrm>
            <a:off x="9326906" y="3449615"/>
            <a:ext cx="1269000" cy="463200"/>
          </a:xfrm>
          <a:prstGeom prst="rect">
            <a:avLst/>
          </a:prstGeom>
          <a:noFill/>
          <a:ln>
            <a:noFill/>
          </a:ln>
        </p:spPr>
        <p:txBody>
          <a:bodyPr spcFirstLastPara="1" vert="horz" wrap="square" lIns="55438" tIns="27713" rIns="55438" bIns="27713" rtlCol="0" anchor="ctr" anchorCtr="0">
            <a:normAutofit/>
          </a:bodyPr>
          <a:lstStyle/>
          <a:p>
            <a:pPr marL="0" indent="0">
              <a:lnSpc>
                <a:spcPct val="70000"/>
              </a:lnSpc>
              <a:spcBef>
                <a:spcPts val="0"/>
              </a:spcBef>
              <a:buSzPts val="5643"/>
            </a:pPr>
            <a:r>
              <a:rPr lang="en-US" sz="1600" dirty="0">
                <a:solidFill>
                  <a:schemeClr val="tx1"/>
                </a:solidFill>
                <a:latin typeface="Fraunces 9pt" pitchFamily="2" charset="0"/>
                <a:ea typeface="Calibri" panose="020F0502020204030204" pitchFamily="34" charset="0"/>
                <a:cs typeface="Calibri" panose="020F0502020204030204" pitchFamily="34" charset="0"/>
                <a:sym typeface="Calibri"/>
              </a:rPr>
              <a:t>30 mins</a:t>
            </a:r>
            <a:endParaRPr sz="1600" dirty="0">
              <a:solidFill>
                <a:schemeClr val="tx1"/>
              </a:solidFill>
              <a:latin typeface="Fraunces 9pt" pitchFamily="2" charset="0"/>
              <a:ea typeface="Calibri" panose="020F0502020204030204" pitchFamily="34" charset="0"/>
              <a:cs typeface="Calibri" panose="020F0502020204030204" pitchFamily="34" charset="0"/>
              <a:sym typeface="Calibri"/>
            </a:endParaRPr>
          </a:p>
        </p:txBody>
      </p:sp>
      <p:sp>
        <p:nvSpPr>
          <p:cNvPr id="1105" name="Google Shape;1105;g3306c172f7e_0_3522"/>
          <p:cNvSpPr txBox="1">
            <a:spLocks noGrp="1"/>
          </p:cNvSpPr>
          <p:nvPr>
            <p:ph type="body" idx="1"/>
          </p:nvPr>
        </p:nvSpPr>
        <p:spPr>
          <a:xfrm>
            <a:off x="889563" y="470563"/>
            <a:ext cx="5769150" cy="456450"/>
          </a:xfrm>
          <a:prstGeom prst="rect">
            <a:avLst/>
          </a:prstGeom>
          <a:noFill/>
          <a:ln>
            <a:noFill/>
          </a:ln>
        </p:spPr>
        <p:txBody>
          <a:bodyPr spcFirstLastPara="1" vert="horz" wrap="square" lIns="55438" tIns="27713" rIns="55438" bIns="27713" rtlCol="0" anchor="t" anchorCtr="0">
            <a:noAutofit/>
          </a:bodyPr>
          <a:lstStyle/>
          <a:p>
            <a:pPr marL="0" indent="0">
              <a:lnSpc>
                <a:spcPct val="115000"/>
              </a:lnSpc>
              <a:spcBef>
                <a:spcPts val="0"/>
              </a:spcBef>
              <a:buClr>
                <a:schemeClr val="lt1"/>
              </a:buClr>
              <a:buSzPts val="1900"/>
            </a:pPr>
            <a:r>
              <a:rPr lang="en-US" sz="2500" b="0" dirty="0">
                <a:solidFill>
                  <a:schemeClr val="dk1"/>
                </a:solidFill>
                <a:latin typeface="Fraunces 9pt" pitchFamily="2" charset="0"/>
                <a:ea typeface="Calibri"/>
                <a:cs typeface="Calibri"/>
                <a:sym typeface="Calibri"/>
              </a:rPr>
              <a:t>Implementation plan</a:t>
            </a:r>
            <a:endParaRPr sz="2500" b="0" dirty="0">
              <a:solidFill>
                <a:schemeClr val="dk1"/>
              </a:solidFill>
              <a:latin typeface="Fraunces 9pt" pitchFamily="2" charset="0"/>
              <a:ea typeface="Calibri"/>
              <a:cs typeface="Calibri"/>
              <a:sym typeface="Calibri"/>
            </a:endParaRPr>
          </a:p>
        </p:txBody>
      </p:sp>
      <p:sp>
        <p:nvSpPr>
          <p:cNvPr id="2" name="Google Shape;1090;g3306c172f7e_0_3522">
            <a:extLst>
              <a:ext uri="{FF2B5EF4-FFF2-40B4-BE49-F238E27FC236}">
                <a16:creationId xmlns:a16="http://schemas.microsoft.com/office/drawing/2014/main" id="{7D1B7268-76A2-DBE1-D6A4-D8177418FF73}"/>
              </a:ext>
            </a:extLst>
          </p:cNvPr>
          <p:cNvSpPr txBox="1">
            <a:spLocks/>
          </p:cNvSpPr>
          <p:nvPr/>
        </p:nvSpPr>
        <p:spPr>
          <a:xfrm>
            <a:off x="1173053" y="2437806"/>
            <a:ext cx="1188900" cy="343362"/>
          </a:xfrm>
          <a:prstGeom prst="rect">
            <a:avLst/>
          </a:prstGeom>
          <a:noFill/>
          <a:ln>
            <a:noFill/>
          </a:ln>
        </p:spPr>
        <p:txBody>
          <a:bodyPr spcFirstLastPara="1" wrap="square" lIns="0" tIns="27713" rIns="0" bIns="27713"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rgbClr val="000000"/>
              </a:buClr>
              <a:buSzPts val="2900"/>
              <a:buFont typeface="Arial"/>
              <a:buNone/>
              <a:defRPr sz="2900" b="0" i="0" u="none" strike="noStrike" cap="none">
                <a:solidFill>
                  <a:srgbClr val="000000"/>
                </a:solidFill>
                <a:latin typeface="Archivo Light"/>
                <a:ea typeface="Archivo Light"/>
                <a:cs typeface="Archivo Light"/>
                <a:sym typeface="Archivo Light"/>
              </a:defRPr>
            </a:lvl1pPr>
            <a:lvl2pPr marL="914400" marR="0" lvl="1"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2pPr>
            <a:lvl3pPr marL="1371600" marR="0" lvl="2"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3pPr>
            <a:lvl4pPr marL="1828800" marR="0" lvl="3"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4pPr>
            <a:lvl5pPr marL="2286000" marR="0" lvl="4"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pPr marL="0" indent="0" algn="ctr">
              <a:spcBef>
                <a:spcPts val="0"/>
              </a:spcBef>
              <a:buSzPts val="2200"/>
            </a:pPr>
            <a:r>
              <a:rPr lang="en-US" sz="1200" b="1" dirty="0">
                <a:solidFill>
                  <a:schemeClr val="tx1"/>
                </a:solidFill>
                <a:latin typeface="Fraunces 9pt" pitchFamily="2" charset="0"/>
                <a:ea typeface="Calibri" panose="020F0502020204030204" pitchFamily="34" charset="0"/>
                <a:cs typeface="Calibri" panose="020F0502020204030204" pitchFamily="34" charset="0"/>
                <a:sym typeface="Calibri"/>
              </a:rPr>
              <a:t>IT meeting</a:t>
            </a:r>
          </a:p>
        </p:txBody>
      </p:sp>
      <p:sp>
        <p:nvSpPr>
          <p:cNvPr id="3" name="Google Shape;1090;g3306c172f7e_0_3522">
            <a:extLst>
              <a:ext uri="{FF2B5EF4-FFF2-40B4-BE49-F238E27FC236}">
                <a16:creationId xmlns:a16="http://schemas.microsoft.com/office/drawing/2014/main" id="{DEDC212C-2E26-6720-3C3C-73421CF4DC10}"/>
              </a:ext>
            </a:extLst>
          </p:cNvPr>
          <p:cNvSpPr txBox="1">
            <a:spLocks/>
          </p:cNvSpPr>
          <p:nvPr/>
        </p:nvSpPr>
        <p:spPr>
          <a:xfrm>
            <a:off x="3055508" y="2278551"/>
            <a:ext cx="1188900" cy="593690"/>
          </a:xfrm>
          <a:prstGeom prst="rect">
            <a:avLst/>
          </a:prstGeom>
          <a:noFill/>
          <a:ln>
            <a:noFill/>
          </a:ln>
        </p:spPr>
        <p:txBody>
          <a:bodyPr spcFirstLastPara="1" wrap="square" lIns="0" tIns="27713" rIns="0" bIns="2771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rgbClr val="000000"/>
              </a:buClr>
              <a:buSzPts val="2900"/>
              <a:buFont typeface="Arial"/>
              <a:buNone/>
              <a:defRPr sz="2900" b="0" i="0" u="none" strike="noStrike" cap="none">
                <a:solidFill>
                  <a:srgbClr val="000000"/>
                </a:solidFill>
                <a:latin typeface="Archivo Light"/>
                <a:ea typeface="Archivo Light"/>
                <a:cs typeface="Archivo Light"/>
                <a:sym typeface="Archivo Light"/>
              </a:defRPr>
            </a:lvl1pPr>
            <a:lvl2pPr marL="914400" marR="0" lvl="1"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2pPr>
            <a:lvl3pPr marL="1371600" marR="0" lvl="2"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3pPr>
            <a:lvl4pPr marL="1828800" marR="0" lvl="3"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4pPr>
            <a:lvl5pPr marL="2286000" marR="0" lvl="4"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pPr marL="0" indent="0" algn="ctr">
              <a:spcBef>
                <a:spcPts val="0"/>
              </a:spcBef>
              <a:buSzPts val="2200"/>
            </a:pPr>
            <a:r>
              <a:rPr lang="en-US" sz="1200" b="1" dirty="0">
                <a:solidFill>
                  <a:schemeClr val="tx1"/>
                </a:solidFill>
                <a:latin typeface="Fraunces 9pt" pitchFamily="2" charset="0"/>
                <a:ea typeface="Calibri" panose="020F0502020204030204" pitchFamily="34" charset="0"/>
                <a:cs typeface="Calibri" panose="020F0502020204030204" pitchFamily="34" charset="0"/>
                <a:sym typeface="Calibri"/>
              </a:rPr>
              <a:t>Business discovery session</a:t>
            </a:r>
          </a:p>
        </p:txBody>
      </p:sp>
      <p:sp>
        <p:nvSpPr>
          <p:cNvPr id="4" name="Google Shape;1090;g3306c172f7e_0_3522">
            <a:extLst>
              <a:ext uri="{FF2B5EF4-FFF2-40B4-BE49-F238E27FC236}">
                <a16:creationId xmlns:a16="http://schemas.microsoft.com/office/drawing/2014/main" id="{BBB98538-84C9-C0FE-B87B-A8B5478AB754}"/>
              </a:ext>
            </a:extLst>
          </p:cNvPr>
          <p:cNvSpPr txBox="1">
            <a:spLocks/>
          </p:cNvSpPr>
          <p:nvPr/>
        </p:nvSpPr>
        <p:spPr>
          <a:xfrm>
            <a:off x="4839006" y="2397808"/>
            <a:ext cx="1188900" cy="500656"/>
          </a:xfrm>
          <a:prstGeom prst="rect">
            <a:avLst/>
          </a:prstGeom>
          <a:noFill/>
          <a:ln>
            <a:noFill/>
          </a:ln>
        </p:spPr>
        <p:txBody>
          <a:bodyPr spcFirstLastPara="1" wrap="square" lIns="0" tIns="27713" rIns="0" bIns="2771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rgbClr val="000000"/>
              </a:buClr>
              <a:buSzPts val="2900"/>
              <a:buFont typeface="Arial"/>
              <a:buNone/>
              <a:defRPr sz="2900" b="0" i="0" u="none" strike="noStrike" cap="none">
                <a:solidFill>
                  <a:srgbClr val="000000"/>
                </a:solidFill>
                <a:latin typeface="Archivo Light"/>
                <a:ea typeface="Archivo Light"/>
                <a:cs typeface="Archivo Light"/>
                <a:sym typeface="Archivo Light"/>
              </a:defRPr>
            </a:lvl1pPr>
            <a:lvl2pPr marL="914400" marR="0" lvl="1"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2pPr>
            <a:lvl3pPr marL="1371600" marR="0" lvl="2"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3pPr>
            <a:lvl4pPr marL="1828800" marR="0" lvl="3"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4pPr>
            <a:lvl5pPr marL="2286000" marR="0" lvl="4"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pPr marL="0" indent="0" algn="ctr">
              <a:spcBef>
                <a:spcPts val="0"/>
              </a:spcBef>
              <a:buSzPts val="2200"/>
            </a:pPr>
            <a:r>
              <a:rPr lang="en-US" sz="1200" b="1" dirty="0">
                <a:solidFill>
                  <a:schemeClr val="tx1"/>
                </a:solidFill>
                <a:latin typeface="Fraunces 9pt" pitchFamily="2" charset="0"/>
                <a:ea typeface="Calibri" panose="020F0502020204030204" pitchFamily="34" charset="0"/>
                <a:cs typeface="Calibri" panose="020F0502020204030204" pitchFamily="34" charset="0"/>
                <a:sym typeface="Calibri"/>
              </a:rPr>
              <a:t>Configuration session</a:t>
            </a:r>
          </a:p>
        </p:txBody>
      </p:sp>
      <p:sp>
        <p:nvSpPr>
          <p:cNvPr id="5" name="Google Shape;1090;g3306c172f7e_0_3522">
            <a:extLst>
              <a:ext uri="{FF2B5EF4-FFF2-40B4-BE49-F238E27FC236}">
                <a16:creationId xmlns:a16="http://schemas.microsoft.com/office/drawing/2014/main" id="{DEB75B03-6E8F-A418-5DB3-AF1D99813995}"/>
              </a:ext>
            </a:extLst>
          </p:cNvPr>
          <p:cNvSpPr txBox="1">
            <a:spLocks/>
          </p:cNvSpPr>
          <p:nvPr/>
        </p:nvSpPr>
        <p:spPr>
          <a:xfrm>
            <a:off x="6466163" y="2476454"/>
            <a:ext cx="1188900" cy="343362"/>
          </a:xfrm>
          <a:prstGeom prst="rect">
            <a:avLst/>
          </a:prstGeom>
          <a:noFill/>
          <a:ln>
            <a:noFill/>
          </a:ln>
        </p:spPr>
        <p:txBody>
          <a:bodyPr spcFirstLastPara="1" wrap="square" lIns="0" tIns="27713" rIns="0" bIns="27713"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rgbClr val="000000"/>
              </a:buClr>
              <a:buSzPts val="2900"/>
              <a:buFont typeface="Arial"/>
              <a:buNone/>
              <a:defRPr sz="2900" b="0" i="0" u="none" strike="noStrike" cap="none">
                <a:solidFill>
                  <a:srgbClr val="000000"/>
                </a:solidFill>
                <a:latin typeface="Archivo Light"/>
                <a:ea typeface="Archivo Light"/>
                <a:cs typeface="Archivo Light"/>
                <a:sym typeface="Archivo Light"/>
              </a:defRPr>
            </a:lvl1pPr>
            <a:lvl2pPr marL="914400" marR="0" lvl="1"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2pPr>
            <a:lvl3pPr marL="1371600" marR="0" lvl="2"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3pPr>
            <a:lvl4pPr marL="1828800" marR="0" lvl="3"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4pPr>
            <a:lvl5pPr marL="2286000" marR="0" lvl="4"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pPr marL="0" indent="0" algn="ctr">
              <a:spcBef>
                <a:spcPts val="0"/>
              </a:spcBef>
              <a:buSzPts val="2200"/>
            </a:pPr>
            <a:r>
              <a:rPr lang="en-US" sz="1200" b="1" dirty="0">
                <a:solidFill>
                  <a:schemeClr val="tx1"/>
                </a:solidFill>
                <a:latin typeface="Fraunces 9pt" pitchFamily="2" charset="0"/>
                <a:ea typeface="Calibri" panose="020F0502020204030204" pitchFamily="34" charset="0"/>
                <a:cs typeface="Calibri" panose="020F0502020204030204" pitchFamily="34" charset="0"/>
                <a:sym typeface="Calibri"/>
              </a:rPr>
              <a:t>Training</a:t>
            </a:r>
          </a:p>
        </p:txBody>
      </p:sp>
      <p:sp>
        <p:nvSpPr>
          <p:cNvPr id="6" name="Google Shape;1090;g3306c172f7e_0_3522">
            <a:extLst>
              <a:ext uri="{FF2B5EF4-FFF2-40B4-BE49-F238E27FC236}">
                <a16:creationId xmlns:a16="http://schemas.microsoft.com/office/drawing/2014/main" id="{A10A65D6-C22F-6F9F-E0CD-987AB21D4890}"/>
              </a:ext>
            </a:extLst>
          </p:cNvPr>
          <p:cNvSpPr txBox="1">
            <a:spLocks/>
          </p:cNvSpPr>
          <p:nvPr/>
        </p:nvSpPr>
        <p:spPr>
          <a:xfrm>
            <a:off x="8174813" y="2476455"/>
            <a:ext cx="1188900" cy="343362"/>
          </a:xfrm>
          <a:prstGeom prst="rect">
            <a:avLst/>
          </a:prstGeom>
          <a:noFill/>
          <a:ln>
            <a:noFill/>
          </a:ln>
        </p:spPr>
        <p:txBody>
          <a:bodyPr spcFirstLastPara="1" wrap="square" lIns="0" tIns="27713" rIns="0" bIns="27713"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rgbClr val="000000"/>
              </a:buClr>
              <a:buSzPts val="2900"/>
              <a:buFont typeface="Arial"/>
              <a:buNone/>
              <a:defRPr sz="2900" b="0" i="0" u="none" strike="noStrike" cap="none">
                <a:solidFill>
                  <a:srgbClr val="000000"/>
                </a:solidFill>
                <a:latin typeface="Archivo Light"/>
                <a:ea typeface="Archivo Light"/>
                <a:cs typeface="Archivo Light"/>
                <a:sym typeface="Archivo Light"/>
              </a:defRPr>
            </a:lvl1pPr>
            <a:lvl2pPr marL="914400" marR="0" lvl="1"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2pPr>
            <a:lvl3pPr marL="1371600" marR="0" lvl="2"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3pPr>
            <a:lvl4pPr marL="1828800" marR="0" lvl="3"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4pPr>
            <a:lvl5pPr marL="2286000" marR="0" lvl="4"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pPr marL="0" indent="0" algn="ctr">
              <a:spcBef>
                <a:spcPts val="0"/>
              </a:spcBef>
              <a:buSzPts val="2200"/>
            </a:pPr>
            <a:r>
              <a:rPr lang="en-US" sz="1200" b="1" dirty="0">
                <a:solidFill>
                  <a:schemeClr val="tx1"/>
                </a:solidFill>
                <a:latin typeface="Fraunces 9pt" pitchFamily="2" charset="0"/>
                <a:ea typeface="Calibri" panose="020F0502020204030204" pitchFamily="34" charset="0"/>
                <a:cs typeface="Calibri" panose="020F0502020204030204" pitchFamily="34" charset="0"/>
                <a:sym typeface="Calibri"/>
              </a:rPr>
              <a:t>Go live</a:t>
            </a:r>
          </a:p>
        </p:txBody>
      </p:sp>
      <p:sp>
        <p:nvSpPr>
          <p:cNvPr id="7" name="Google Shape;1090;g3306c172f7e_0_3522">
            <a:extLst>
              <a:ext uri="{FF2B5EF4-FFF2-40B4-BE49-F238E27FC236}">
                <a16:creationId xmlns:a16="http://schemas.microsoft.com/office/drawing/2014/main" id="{7014F03E-539C-D245-0339-9F50BDD5D345}"/>
              </a:ext>
            </a:extLst>
          </p:cNvPr>
          <p:cNvSpPr txBox="1">
            <a:spLocks/>
          </p:cNvSpPr>
          <p:nvPr/>
        </p:nvSpPr>
        <p:spPr>
          <a:xfrm>
            <a:off x="9822167" y="2373995"/>
            <a:ext cx="1188900" cy="548281"/>
          </a:xfrm>
          <a:prstGeom prst="rect">
            <a:avLst/>
          </a:prstGeom>
          <a:noFill/>
          <a:ln>
            <a:noFill/>
          </a:ln>
        </p:spPr>
        <p:txBody>
          <a:bodyPr spcFirstLastPara="1" wrap="square" lIns="0" tIns="27713" rIns="0" bIns="2771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rgbClr val="000000"/>
              </a:buClr>
              <a:buSzPts val="2900"/>
              <a:buFont typeface="Arial"/>
              <a:buNone/>
              <a:defRPr sz="2900" b="0" i="0" u="none" strike="noStrike" cap="none">
                <a:solidFill>
                  <a:srgbClr val="000000"/>
                </a:solidFill>
                <a:latin typeface="Archivo Light"/>
                <a:ea typeface="Archivo Light"/>
                <a:cs typeface="Archivo Light"/>
                <a:sym typeface="Archivo Light"/>
              </a:defRPr>
            </a:lvl1pPr>
            <a:lvl2pPr marL="914400" marR="0" lvl="1"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2pPr>
            <a:lvl3pPr marL="1371600" marR="0" lvl="2"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3pPr>
            <a:lvl4pPr marL="1828800" marR="0" lvl="3"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4pPr>
            <a:lvl5pPr marL="2286000" marR="0" lvl="4"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pPr marL="0" indent="0" algn="ctr">
              <a:spcBef>
                <a:spcPts val="0"/>
              </a:spcBef>
              <a:buSzPts val="2200"/>
            </a:pPr>
            <a:r>
              <a:rPr lang="en-US" sz="1200" b="1" dirty="0">
                <a:solidFill>
                  <a:schemeClr val="tx1"/>
                </a:solidFill>
                <a:latin typeface="Fraunces 9pt" pitchFamily="2" charset="0"/>
                <a:ea typeface="Calibri" panose="020F0502020204030204" pitchFamily="34" charset="0"/>
                <a:cs typeface="Calibri" panose="020F0502020204030204" pitchFamily="34" charset="0"/>
                <a:sym typeface="Calibri"/>
              </a:rPr>
              <a:t>Review meetings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5553</TotalTime>
  <Words>1203</Words>
  <Application>Microsoft Office PowerPoint</Application>
  <PresentationFormat>Widescreen</PresentationFormat>
  <Paragraphs>133</Paragraphs>
  <Slides>10</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Aptos</vt:lpstr>
      <vt:lpstr>Aptos Display</vt:lpstr>
      <vt:lpstr>Archivo</vt:lpstr>
      <vt:lpstr>Archivo Light</vt:lpstr>
      <vt:lpstr>Archivo SemiBold</vt:lpstr>
      <vt:lpstr>Arial</vt:lpstr>
      <vt:lpstr>Calibri</vt:lpstr>
      <vt:lpstr>Fraunces 9pt</vt:lpstr>
      <vt:lpstr>Inter</vt:lpstr>
      <vt:lpstr>Space Grotesk</vt:lpstr>
      <vt:lpstr>Space Grotesk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Natalie Wong</dc:creator>
  <cp:lastModifiedBy>Natalie Wong</cp:lastModifiedBy>
  <cp:revision>16</cp:revision>
  <dcterms:created xsi:type="dcterms:W3CDTF">2025-02-24T05:05:22Z</dcterms:created>
  <dcterms:modified xsi:type="dcterms:W3CDTF">2025-12-01T02:42:26Z</dcterms:modified>
</cp:coreProperties>
</file>